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65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134EE8-E67E-5351-F212-4F9962E616D2}" name="I. Younis" initials="IY" userId="S::i.younis@lelylyceum.nl::6a0b6781-fa98-4f02-84b7-7c9e85af87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1CBF23"/>
    <a:srgbClr val="3B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0" autoAdjust="0"/>
    <p:restoredTop sz="96327"/>
  </p:normalViewPr>
  <p:slideViewPr>
    <p:cSldViewPr snapToGrid="0" snapToObjects="1">
      <p:cViewPr varScale="1">
        <p:scale>
          <a:sx n="48" d="100"/>
          <a:sy n="48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820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92DF9B-C98D-99A1-ED93-857E8A2A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461" r="4763" b="9045"/>
          <a:stretch>
            <a:fillRect/>
          </a:stretch>
        </p:blipFill>
        <p:spPr>
          <a:xfrm>
            <a:off x="6807354" y="59725"/>
            <a:ext cx="17576646" cy="1172817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BDF2E79-4CA6-9DD6-06AC-64560F3F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9626" y="1886877"/>
            <a:ext cx="10466602" cy="111956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818B92-0AF5-AE4C-A20A-8FFD201D602B}"/>
              </a:ext>
            </a:extLst>
          </p:cNvPr>
          <p:cNvSpPr txBox="1"/>
          <p:nvPr/>
        </p:nvSpPr>
        <p:spPr>
          <a:xfrm>
            <a:off x="2949332" y="403213"/>
            <a:ext cx="20526894" cy="99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nl-NL" sz="7200" b="1" dirty="0">
                <a:solidFill>
                  <a:srgbClr val="1CBF2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Driehoek van ondersteuning SWV PO ZOUT</a:t>
            </a:r>
          </a:p>
        </p:txBody>
      </p:sp>
      <p:pic>
        <p:nvPicPr>
          <p:cNvPr id="6" name="ZWV_Zout_logo.png" descr="ZWV_Zout_logo.png">
            <a:extLst>
              <a:ext uri="{FF2B5EF4-FFF2-40B4-BE49-F238E27FC236}">
                <a16:creationId xmlns:a16="http://schemas.microsoft.com/office/drawing/2014/main" id="{F407F353-58C1-17BC-B948-CBA16273F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764" y="12100998"/>
            <a:ext cx="4333462" cy="90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CE0E8AD-375A-158E-492C-D6BBD0874C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3" r="-1"/>
          <a:stretch/>
        </p:blipFill>
        <p:spPr>
          <a:xfrm>
            <a:off x="1" y="8196965"/>
            <a:ext cx="3650224" cy="48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99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1CBF23"/>
      </a:accent1>
      <a:accent2>
        <a:srgbClr val="575757"/>
      </a:accent2>
      <a:accent3>
        <a:srgbClr val="FF7600"/>
      </a:accent3>
      <a:accent4>
        <a:srgbClr val="939393"/>
      </a:accent4>
      <a:accent5>
        <a:srgbClr val="000000"/>
      </a:accent5>
      <a:accent6>
        <a:srgbClr val="FFFFFF"/>
      </a:accent6>
      <a:hlink>
        <a:srgbClr val="0070C0"/>
      </a:hlink>
      <a:folHlink>
        <a:srgbClr val="0070C0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>
          <a:lnSpc>
            <a:spcPct val="80000"/>
          </a:lnSpc>
          <a:defRPr sz="8000" b="1" dirty="0" err="1">
            <a:solidFill>
              <a:srgbClr val="1CBF2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V_ZOUT_presentatie_template_16x9" id="{6F11E1C5-BD9B-4C61-82A7-460A756AF472}" vid="{6CBE7D9B-56E5-4F2F-A988-C2E3CFAF81E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B54DA08AE7C4E826A73E3978D0710" ma:contentTypeVersion="17" ma:contentTypeDescription="Een nieuw document maken." ma:contentTypeScope="" ma:versionID="2b2a01615afb15766baef84964db5bc0">
  <xsd:schema xmlns:xsd="http://www.w3.org/2001/XMLSchema" xmlns:xs="http://www.w3.org/2001/XMLSchema" xmlns:p="http://schemas.microsoft.com/office/2006/metadata/properties" xmlns:ns2="d8453a30-80e8-40f8-8c57-bfd4385ab3be" xmlns:ns3="c5c2fb2d-e7f5-44b1-ab6c-a3fffa166a65" targetNamespace="http://schemas.microsoft.com/office/2006/metadata/properties" ma:root="true" ma:fieldsID="977761293daadebe6dc4a19a383644d1" ns2:_="" ns3:_="">
    <xsd:import namespace="d8453a30-80e8-40f8-8c57-bfd4385ab3be"/>
    <xsd:import namespace="c5c2fb2d-e7f5-44b1-ab6c-a3fffa166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Uitgebreidebeschrijving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53a30-80e8-40f8-8c57-bfd4385ab3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fc0b70b3-ff3e-4b81-867b-0b259ad20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Uitgebreidebeschrijving" ma:index="23" nillable="true" ma:displayName="Uitgebreide beschrijving" ma:format="Dropdown" ma:internalName="Uitgebreidebeschrijving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2fb2d-e7f5-44b1-ab6c-a3fffa166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d54221-2957-4153-8d55-f3b4a710db77}" ma:internalName="TaxCatchAll" ma:showField="CatchAllData" ma:web="c5c2fb2d-e7f5-44b1-ab6c-a3fffa166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453a30-80e8-40f8-8c57-bfd4385ab3be">
      <Terms xmlns="http://schemas.microsoft.com/office/infopath/2007/PartnerControls"/>
    </lcf76f155ced4ddcb4097134ff3c332f>
    <TaxCatchAll xmlns="c5c2fb2d-e7f5-44b1-ab6c-a3fffa166a65" xsi:nil="true"/>
    <Uitgebreidebeschrijving xmlns="d8453a30-80e8-40f8-8c57-bfd4385ab3be" xsi:nil="true"/>
    <SharedWithUsers xmlns="c5c2fb2d-e7f5-44b1-ab6c-a3fffa166a65">
      <UserInfo>
        <DisplayName>Josje Jaasma Team ZOUT</DisplayName>
        <AccountId>38</AccountId>
        <AccountType/>
      </UserInfo>
      <UserInfo>
        <DisplayName>Maaike Klinkenberg</DisplayName>
        <AccountId>51</AccountId>
        <AccountType/>
      </UserInfo>
      <UserInfo>
        <DisplayName>Erika Krone</DisplayName>
        <AccountId>95</AccountId>
        <AccountType/>
      </UserInfo>
      <UserInfo>
        <DisplayName>Chantal Aarden Team ZOUT</DisplayName>
        <AccountId>90</AccountId>
        <AccountType/>
      </UserInfo>
      <UserInfo>
        <DisplayName>Annelie Karelse</DisplayName>
        <AccountId>65</AccountId>
        <AccountType/>
      </UserInfo>
      <UserInfo>
        <DisplayName>Annelies Swets Pieters Team ZOUT</DisplayName>
        <AccountId>37</AccountId>
        <AccountType/>
      </UserInfo>
      <UserInfo>
        <DisplayName>Susan Hoek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C95D3A-10FE-4A4B-9171-EADC7EB3F0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E3E78-0ABD-4A3E-A0DF-AB9CDB980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453a30-80e8-40f8-8c57-bfd4385ab3be"/>
    <ds:schemaRef ds:uri="c5c2fb2d-e7f5-44b1-ab6c-a3fffa166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F97031-9DFF-4849-A8E2-24174AB2A0B1}">
  <ds:schemaRefs>
    <ds:schemaRef ds:uri="0a295f8e-f452-43d4-beb8-786559c73ae2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3ad7a8d-abb6-4491-b636-de085daeaa00"/>
    <ds:schemaRef ds:uri="http://schemas.microsoft.com/office/2006/metadata/properties"/>
    <ds:schemaRef ds:uri="http://www.w3.org/XML/1998/namespace"/>
    <ds:schemaRef ds:uri="d8453a30-80e8-40f8-8c57-bfd4385ab3be"/>
    <ds:schemaRef ds:uri="c5c2fb2d-e7f5-44b1-ab6c-a3fffa166a65"/>
  </ds:schemaRefs>
</ds:datastoreItem>
</file>

<file path=docMetadata/LabelInfo.xml><?xml version="1.0" encoding="utf-8"?>
<clbl:labelList xmlns:clbl="http://schemas.microsoft.com/office/2020/mipLabelMetadata">
  <clbl:label id="{f848f5e7-fe7e-4491-a36c-8ea8365633c8}" enabled="1" method="Standard" siteId="{a82e64a5-1203-491d-aabc-a08c782c1f6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0</TotalTime>
  <Words>6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Helvetica Neue</vt:lpstr>
      <vt:lpstr>Roboto</vt:lpstr>
      <vt:lpstr>White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 Verdooren</dc:creator>
  <cp:lastModifiedBy>Maaike Klinkenberg</cp:lastModifiedBy>
  <cp:revision>26</cp:revision>
  <dcterms:created xsi:type="dcterms:W3CDTF">2023-04-04T13:06:29Z</dcterms:created>
  <dcterms:modified xsi:type="dcterms:W3CDTF">2025-07-10T14:18:02Z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0x0101009CCB54DA08AE7C4E826A73E3978D0710</vt:lpwstr>
  </property>
  <property fmtid="{D5CDD505-2E9C-101B-9397-08002B2CF9AE}" pid="3" name="Order">
    <vt:r8>4252400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  <property fmtid="{D5CDD505-2E9C-101B-9397-08002B2CF9AE}" pid="10" name="MSIP_Label_f848f5e7-fe7e-4491-a36c-8ea8365633c8_Enabled">
    <vt:lpwstr>true</vt:lpwstr>
  </property>
  <property fmtid="{D5CDD505-2E9C-101B-9397-08002B2CF9AE}" pid="11" name="MSIP_Label_f848f5e7-fe7e-4491-a36c-8ea8365633c8_SetDate">
    <vt:lpwstr>2024-05-30T11:32:29Z</vt:lpwstr>
  </property>
  <property fmtid="{D5CDD505-2E9C-101B-9397-08002B2CF9AE}" pid="12" name="MSIP_Label_f848f5e7-fe7e-4491-a36c-8ea8365633c8_Method">
    <vt:lpwstr>Standard</vt:lpwstr>
  </property>
  <property fmtid="{D5CDD505-2E9C-101B-9397-08002B2CF9AE}" pid="13" name="MSIP_Label_f848f5e7-fe7e-4491-a36c-8ea8365633c8_Name">
    <vt:lpwstr>Vertrouwelijk dossier</vt:lpwstr>
  </property>
  <property fmtid="{D5CDD505-2E9C-101B-9397-08002B2CF9AE}" pid="14" name="MSIP_Label_f848f5e7-fe7e-4491-a36c-8ea8365633c8_SiteId">
    <vt:lpwstr>a82e64a5-1203-491d-aabc-a08c782c1f61</vt:lpwstr>
  </property>
  <property fmtid="{D5CDD505-2E9C-101B-9397-08002B2CF9AE}" pid="15" name="MSIP_Label_f848f5e7-fe7e-4491-a36c-8ea8365633c8_ActionId">
    <vt:lpwstr>949612d3-aefa-4eb9-8f76-96beb6089f44</vt:lpwstr>
  </property>
  <property fmtid="{D5CDD505-2E9C-101B-9397-08002B2CF9AE}" pid="16" name="MSIP_Label_f848f5e7-fe7e-4491-a36c-8ea8365633c8_ContentBits">
    <vt:lpwstr>0</vt:lpwstr>
  </property>
</Properties>
</file>