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0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7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3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7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9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9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0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1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8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1044">
            <a:extLst>
              <a:ext uri="{FF2B5EF4-FFF2-40B4-BE49-F238E27FC236}">
                <a16:creationId xmlns:a16="http://schemas.microsoft.com/office/drawing/2014/main" id="{5820888B-4EA5-E0E8-6D52-7733E1E77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F1DDC7-2382-633A-9604-E95885A03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3434" y="1375953"/>
            <a:ext cx="3397649" cy="2840721"/>
          </a:xfrm>
        </p:spPr>
        <p:txBody>
          <a:bodyPr anchor="b">
            <a:normAutofit/>
          </a:bodyPr>
          <a:lstStyle/>
          <a:p>
            <a:r>
              <a:rPr lang="nl-NL" sz="4800"/>
              <a:t>Handboek voor een TAO school</a:t>
            </a:r>
          </a:p>
        </p:txBody>
      </p:sp>
      <p:sp>
        <p:nvSpPr>
          <p:cNvPr id="1047" name="Freeform: Shape 1046">
            <a:extLst>
              <a:ext uri="{FF2B5EF4-FFF2-40B4-BE49-F238E27FC236}">
                <a16:creationId xmlns:a16="http://schemas.microsoft.com/office/drawing/2014/main" id="{06B5A8BF-0680-F9A7-27B1-3971EC934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Boek: Structureel werken aan onderwijskwaliteit">
            <a:extLst>
              <a:ext uri="{FF2B5EF4-FFF2-40B4-BE49-F238E27FC236}">
                <a16:creationId xmlns:a16="http://schemas.microsoft.com/office/drawing/2014/main" id="{F8C220B0-2462-2A19-F144-2FDE8A92E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046"/>
          <a:stretch>
            <a:fillRect/>
          </a:stretch>
        </p:blipFill>
        <p:spPr bwMode="auto">
          <a:xfrm>
            <a:off x="1514042" y="965741"/>
            <a:ext cx="5437663" cy="538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617110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80759E590F54B8729EA555504928D" ma:contentTypeVersion="16" ma:contentTypeDescription="Een nieuw document maken." ma:contentTypeScope="" ma:versionID="d65bab66481fc89949e54a9176e62b10">
  <xsd:schema xmlns:xsd="http://www.w3.org/2001/XMLSchema" xmlns:xs="http://www.w3.org/2001/XMLSchema" xmlns:p="http://schemas.microsoft.com/office/2006/metadata/properties" xmlns:ns2="05557897-3f0c-49e1-a98e-d058da497193" xmlns:ns3="cc6467dd-2c9c-4ebf-a740-b848e4dcb1a8" targetNamespace="http://schemas.microsoft.com/office/2006/metadata/properties" ma:root="true" ma:fieldsID="49d80b153bca330f56b10b899f23676b" ns2:_="" ns3:_="">
    <xsd:import namespace="05557897-3f0c-49e1-a98e-d058da497193"/>
    <xsd:import namespace="cc6467dd-2c9c-4ebf-a740-b848e4dcb1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57897-3f0c-49e1-a98e-d058da4971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39ed070-d2b9-462b-97ed-62754cea789a}" ma:internalName="TaxCatchAll" ma:showField="CatchAllData" ma:web="05557897-3f0c-49e1-a98e-d058da4971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467dd-2c9c-4ebf-a740-b848e4dcb1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fc0b70b3-ff3e-4b81-867b-0b259ad20d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557897-3f0c-49e1-a98e-d058da497193" xsi:nil="true"/>
    <lcf76f155ced4ddcb4097134ff3c332f xmlns="cc6467dd-2c9c-4ebf-a740-b848e4dcb1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8A4AA3-C069-4EF6-B21D-A784EE50AC16}"/>
</file>

<file path=customXml/itemProps2.xml><?xml version="1.0" encoding="utf-8"?>
<ds:datastoreItem xmlns:ds="http://schemas.openxmlformats.org/officeDocument/2006/customXml" ds:itemID="{A2A32B55-1D2C-4387-A5D2-8779D35D61AE}"/>
</file>

<file path=customXml/itemProps3.xml><?xml version="1.0" encoding="utf-8"?>
<ds:datastoreItem xmlns:ds="http://schemas.openxmlformats.org/officeDocument/2006/customXml" ds:itemID="{A492BE48-60A0-4BF9-938A-BC595A53585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Bierstadt</vt:lpstr>
      <vt:lpstr>GestaltVTI</vt:lpstr>
      <vt:lpstr>Handboek voor een TAO school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Maaike Klinkenberg</dc:creator>
  <cp:lastModifiedBy>Maaike Klinkenberg</cp:lastModifiedBy>
  <cp:revision>1</cp:revision>
  <dcterms:created xsi:type="dcterms:W3CDTF">2025-10-02T10:48:30Z</dcterms:created>
  <dcterms:modified xsi:type="dcterms:W3CDTF">2025-10-02T10:50:03Z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0x01010051C80759E590F54B8729EA555504928D</vt:lpwstr>
  </property>
</Properties>
</file>