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515" r:id="rId2"/>
    <p:sldId id="1028" r:id="rId3"/>
    <p:sldId id="511" r:id="rId4"/>
    <p:sldId id="518" r:id="rId5"/>
    <p:sldId id="516" r:id="rId6"/>
    <p:sldId id="517" r:id="rId7"/>
    <p:sldId id="520" r:id="rId8"/>
    <p:sldId id="521" r:id="rId9"/>
    <p:sldId id="514" r:id="rId10"/>
  </p:sldIdLst>
  <p:sldSz cx="12192000" cy="6858000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190F9-5DBE-416A-BD24-7E569F873F09}" v="119" dt="2025-10-01T08:23:16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0586" autoAdjust="0"/>
  </p:normalViewPr>
  <p:slideViewPr>
    <p:cSldViewPr snapToGrid="0">
      <p:cViewPr varScale="1">
        <p:scale>
          <a:sx n="86" d="100"/>
          <a:sy n="86" d="100"/>
        </p:scale>
        <p:origin x="4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ike Klinkenberg" userId="76102da1-2b40-481e-a11e-9b2f60f8d50a" providerId="ADAL" clId="{970190F9-5DBE-416A-BD24-7E569F873F09}"/>
    <pc:docChg chg="custSel modSld">
      <pc:chgData name="Maaike Klinkenberg" userId="76102da1-2b40-481e-a11e-9b2f60f8d50a" providerId="ADAL" clId="{970190F9-5DBE-416A-BD24-7E569F873F09}" dt="2025-10-01T08:25:37.132" v="178" actId="313"/>
      <pc:docMkLst>
        <pc:docMk/>
      </pc:docMkLst>
      <pc:sldChg chg="modSp mod">
        <pc:chgData name="Maaike Klinkenberg" userId="76102da1-2b40-481e-a11e-9b2f60f8d50a" providerId="ADAL" clId="{970190F9-5DBE-416A-BD24-7E569F873F09}" dt="2025-10-01T08:25:28.454" v="174" actId="313"/>
        <pc:sldMkLst>
          <pc:docMk/>
          <pc:sldMk cId="2748929108" sldId="515"/>
        </pc:sldMkLst>
        <pc:spChg chg="mod">
          <ac:chgData name="Maaike Klinkenberg" userId="76102da1-2b40-481e-a11e-9b2f60f8d50a" providerId="ADAL" clId="{970190F9-5DBE-416A-BD24-7E569F873F09}" dt="2025-10-01T08:24:48.785" v="166" actId="20577"/>
          <ac:spMkLst>
            <pc:docMk/>
            <pc:sldMk cId="2748929108" sldId="515"/>
            <ac:spMk id="10" creationId="{A638E9BA-C28B-D9B4-9F02-879D55CC9A57}"/>
          </ac:spMkLst>
        </pc:spChg>
        <pc:spChg chg="mod">
          <ac:chgData name="Maaike Klinkenberg" userId="76102da1-2b40-481e-a11e-9b2f60f8d50a" providerId="ADAL" clId="{970190F9-5DBE-416A-BD24-7E569F873F09}" dt="2025-10-01T08:24:33.445" v="165" actId="20577"/>
          <ac:spMkLst>
            <pc:docMk/>
            <pc:sldMk cId="2748929108" sldId="515"/>
            <ac:spMk id="12" creationId="{86371D26-C66E-F747-FFFF-C373CC766CB5}"/>
          </ac:spMkLst>
        </pc:spChg>
        <pc:spChg chg="mod">
          <ac:chgData name="Maaike Klinkenberg" userId="76102da1-2b40-481e-a11e-9b2f60f8d50a" providerId="ADAL" clId="{970190F9-5DBE-416A-BD24-7E569F873F09}" dt="2025-10-01T08:24:28.665" v="160" actId="20577"/>
          <ac:spMkLst>
            <pc:docMk/>
            <pc:sldMk cId="2748929108" sldId="515"/>
            <ac:spMk id="14" creationId="{18FEF4B9-A88A-12BC-DEAA-E72D08D65DAC}"/>
          </ac:spMkLst>
        </pc:spChg>
        <pc:spChg chg="mod">
          <ac:chgData name="Maaike Klinkenberg" userId="76102da1-2b40-481e-a11e-9b2f60f8d50a" providerId="ADAL" clId="{970190F9-5DBE-416A-BD24-7E569F873F09}" dt="2025-10-01T08:25:28.454" v="174" actId="313"/>
          <ac:spMkLst>
            <pc:docMk/>
            <pc:sldMk cId="2748929108" sldId="515"/>
            <ac:spMk id="24" creationId="{D4B4826D-3C00-D42F-EFAD-CC36DC18BFF9}"/>
          </ac:spMkLst>
        </pc:spChg>
      </pc:sldChg>
      <pc:sldChg chg="delSp modSp mod">
        <pc:chgData name="Maaike Klinkenberg" userId="76102da1-2b40-481e-a11e-9b2f60f8d50a" providerId="ADAL" clId="{970190F9-5DBE-416A-BD24-7E569F873F09}" dt="2025-10-01T08:20:44.373" v="84" actId="20577"/>
        <pc:sldMkLst>
          <pc:docMk/>
          <pc:sldMk cId="3386820409" sldId="516"/>
        </pc:sldMkLst>
        <pc:spChg chg="del mod">
          <ac:chgData name="Maaike Klinkenberg" userId="76102da1-2b40-481e-a11e-9b2f60f8d50a" providerId="ADAL" clId="{970190F9-5DBE-416A-BD24-7E569F873F09}" dt="2025-10-01T08:19:37.887" v="3" actId="478"/>
          <ac:spMkLst>
            <pc:docMk/>
            <pc:sldMk cId="3386820409" sldId="516"/>
            <ac:spMk id="2" creationId="{81FBEF3C-9227-55B5-5B1F-B23F17C437F5}"/>
          </ac:spMkLst>
        </pc:spChg>
        <pc:spChg chg="mod">
          <ac:chgData name="Maaike Klinkenberg" userId="76102da1-2b40-481e-a11e-9b2f60f8d50a" providerId="ADAL" clId="{970190F9-5DBE-416A-BD24-7E569F873F09}" dt="2025-10-01T08:20:44.373" v="84" actId="20577"/>
          <ac:spMkLst>
            <pc:docMk/>
            <pc:sldMk cId="3386820409" sldId="516"/>
            <ac:spMk id="3" creationId="{96BC72F8-0406-05D8-C5AD-C35A645A22A9}"/>
          </ac:spMkLst>
        </pc:spChg>
      </pc:sldChg>
      <pc:sldChg chg="delSp modSp mod">
        <pc:chgData name="Maaike Klinkenberg" userId="76102da1-2b40-481e-a11e-9b2f60f8d50a" providerId="ADAL" clId="{970190F9-5DBE-416A-BD24-7E569F873F09}" dt="2025-10-01T08:21:54.755" v="104" actId="20577"/>
        <pc:sldMkLst>
          <pc:docMk/>
          <pc:sldMk cId="1531457869" sldId="517"/>
        </pc:sldMkLst>
        <pc:spChg chg="del mod">
          <ac:chgData name="Maaike Klinkenberg" userId="76102da1-2b40-481e-a11e-9b2f60f8d50a" providerId="ADAL" clId="{970190F9-5DBE-416A-BD24-7E569F873F09}" dt="2025-10-01T08:21:14.844" v="86" actId="478"/>
          <ac:spMkLst>
            <pc:docMk/>
            <pc:sldMk cId="1531457869" sldId="517"/>
            <ac:spMk id="2" creationId="{81FBEF3C-9227-55B5-5B1F-B23F17C437F5}"/>
          </ac:spMkLst>
        </pc:spChg>
        <pc:spChg chg="mod">
          <ac:chgData name="Maaike Klinkenberg" userId="76102da1-2b40-481e-a11e-9b2f60f8d50a" providerId="ADAL" clId="{970190F9-5DBE-416A-BD24-7E569F873F09}" dt="2025-10-01T08:21:54.755" v="104" actId="20577"/>
          <ac:spMkLst>
            <pc:docMk/>
            <pc:sldMk cId="1531457869" sldId="517"/>
            <ac:spMk id="3" creationId="{D9352B54-AFC5-8110-BE28-94FBF829D52F}"/>
          </ac:spMkLst>
        </pc:spChg>
      </pc:sldChg>
      <pc:sldChg chg="modSp">
        <pc:chgData name="Maaike Klinkenberg" userId="76102da1-2b40-481e-a11e-9b2f60f8d50a" providerId="ADAL" clId="{970190F9-5DBE-416A-BD24-7E569F873F09}" dt="2025-10-01T08:19:13.063" v="1" actId="20577"/>
        <pc:sldMkLst>
          <pc:docMk/>
          <pc:sldMk cId="2208194742" sldId="518"/>
        </pc:sldMkLst>
        <pc:spChg chg="mod">
          <ac:chgData name="Maaike Klinkenberg" userId="76102da1-2b40-481e-a11e-9b2f60f8d50a" providerId="ADAL" clId="{970190F9-5DBE-416A-BD24-7E569F873F09}" dt="2025-10-01T08:19:13.063" v="1" actId="20577"/>
          <ac:spMkLst>
            <pc:docMk/>
            <pc:sldMk cId="2208194742" sldId="518"/>
            <ac:spMk id="3" creationId="{C236CB28-AE72-DA2F-C552-71762ACAB262}"/>
          </ac:spMkLst>
        </pc:spChg>
      </pc:sldChg>
      <pc:sldChg chg="delSp modSp mod">
        <pc:chgData name="Maaike Klinkenberg" userId="76102da1-2b40-481e-a11e-9b2f60f8d50a" providerId="ADAL" clId="{970190F9-5DBE-416A-BD24-7E569F873F09}" dt="2025-10-01T08:23:16.861" v="123" actId="20577"/>
        <pc:sldMkLst>
          <pc:docMk/>
          <pc:sldMk cId="1538049893" sldId="520"/>
        </pc:sldMkLst>
        <pc:spChg chg="del">
          <ac:chgData name="Maaike Klinkenberg" userId="76102da1-2b40-481e-a11e-9b2f60f8d50a" providerId="ADAL" clId="{970190F9-5DBE-416A-BD24-7E569F873F09}" dt="2025-10-01T08:22:09.628" v="105" actId="478"/>
          <ac:spMkLst>
            <pc:docMk/>
            <pc:sldMk cId="1538049893" sldId="520"/>
            <ac:spMk id="2" creationId="{81FBEF3C-9227-55B5-5B1F-B23F17C437F5}"/>
          </ac:spMkLst>
        </pc:spChg>
        <pc:spChg chg="mod">
          <ac:chgData name="Maaike Klinkenberg" userId="76102da1-2b40-481e-a11e-9b2f60f8d50a" providerId="ADAL" clId="{970190F9-5DBE-416A-BD24-7E569F873F09}" dt="2025-10-01T08:23:16.861" v="123" actId="20577"/>
          <ac:spMkLst>
            <pc:docMk/>
            <pc:sldMk cId="1538049893" sldId="520"/>
            <ac:spMk id="4" creationId="{35FC7A1A-0D81-0D6F-0F7D-2338C75D0001}"/>
          </ac:spMkLst>
        </pc:spChg>
      </pc:sldChg>
      <pc:sldChg chg="modSp mod">
        <pc:chgData name="Maaike Klinkenberg" userId="76102da1-2b40-481e-a11e-9b2f60f8d50a" providerId="ADAL" clId="{970190F9-5DBE-416A-BD24-7E569F873F09}" dt="2025-10-01T08:25:37.132" v="178" actId="313"/>
        <pc:sldMkLst>
          <pc:docMk/>
          <pc:sldMk cId="3781098666" sldId="1028"/>
        </pc:sldMkLst>
        <pc:spChg chg="mod">
          <ac:chgData name="Maaike Klinkenberg" userId="76102da1-2b40-481e-a11e-9b2f60f8d50a" providerId="ADAL" clId="{970190F9-5DBE-416A-BD24-7E569F873F09}" dt="2025-10-01T08:25:37.132" v="178" actId="313"/>
          <ac:spMkLst>
            <pc:docMk/>
            <pc:sldMk cId="3781098666" sldId="1028"/>
            <ac:spMk id="25" creationId="{164FE3F0-EFBF-CAAA-0F7F-A9B3B89E23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31EBE-D95F-48CC-815D-B6FF9104D8FA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D1F79-DDA9-41C7-9046-02FEE40C90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8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D1F79-DDA9-41C7-9046-02FEE40C90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6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D1F79-DDA9-41C7-9046-02FEE40C90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3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D1F79-DDA9-41C7-9046-02FEE40C90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6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D1F79-DDA9-41C7-9046-02FEE40C90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4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: hoe meer tijd ze doorbrengen met andere leerlingen hoe ,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D1F79-DDA9-41C7-9046-02FEE40C90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2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53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2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CA2DCA2-CDF3-444E-B763-79D31D1C20DF}"/>
              </a:ext>
            </a:extLst>
          </p:cNvPr>
          <p:cNvSpPr/>
          <p:nvPr userDrawn="1"/>
        </p:nvSpPr>
        <p:spPr>
          <a:xfrm>
            <a:off x="-1" y="0"/>
            <a:ext cx="12192000" cy="847165"/>
          </a:xfrm>
          <a:prstGeom prst="rect">
            <a:avLst/>
          </a:prstGeom>
          <a:solidFill>
            <a:srgbClr val="BCDC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82733-C693-4F20-8472-F70D2291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Klikken</a:t>
            </a:r>
            <a:r>
              <a:rPr lang="nl-NL" dirty="0"/>
              <a:t>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E129874-C7FC-497D-8DF7-686B3BB3A61F}"/>
              </a:ext>
            </a:extLst>
          </p:cNvPr>
          <p:cNvGrpSpPr/>
          <p:nvPr userDrawn="1"/>
        </p:nvGrpSpPr>
        <p:grpSpPr>
          <a:xfrm>
            <a:off x="1" y="1"/>
            <a:ext cx="1492199" cy="1503394"/>
            <a:chOff x="0" y="1"/>
            <a:chExt cx="2238299" cy="2255091"/>
          </a:xfrm>
        </p:grpSpPr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1FDDB406-8A64-4C4C-BEF8-276B59E8E281}"/>
                </a:ext>
              </a:extLst>
            </p:cNvPr>
            <p:cNvSpPr/>
            <p:nvPr/>
          </p:nvSpPr>
          <p:spPr>
            <a:xfrm>
              <a:off x="56814" y="130826"/>
              <a:ext cx="1495425" cy="1668145"/>
            </a:xfrm>
            <a:custGeom>
              <a:avLst/>
              <a:gdLst/>
              <a:ahLst/>
              <a:cxnLst/>
              <a:rect l="l" t="t" r="r" b="b"/>
              <a:pathLst>
                <a:path w="1495425" h="1668145">
                  <a:moveTo>
                    <a:pt x="1491602" y="1463792"/>
                  </a:moveTo>
                  <a:lnTo>
                    <a:pt x="1494298" y="1481574"/>
                  </a:lnTo>
                  <a:lnTo>
                    <a:pt x="1495098" y="1499542"/>
                  </a:lnTo>
                  <a:lnTo>
                    <a:pt x="1491651" y="1541709"/>
                  </a:lnTo>
                  <a:lnTo>
                    <a:pt x="1472715" y="1592360"/>
                  </a:lnTo>
                  <a:lnTo>
                    <a:pt x="1437412" y="1633327"/>
                  </a:lnTo>
                  <a:lnTo>
                    <a:pt x="1390109" y="1659545"/>
                  </a:lnTo>
                  <a:lnTo>
                    <a:pt x="1336654" y="1667770"/>
                  </a:lnTo>
                  <a:lnTo>
                    <a:pt x="1312650" y="1665301"/>
                  </a:lnTo>
                  <a:lnTo>
                    <a:pt x="1267993" y="1651725"/>
                  </a:lnTo>
                  <a:lnTo>
                    <a:pt x="1227128" y="1633101"/>
                  </a:lnTo>
                  <a:lnTo>
                    <a:pt x="1184920" y="1606841"/>
                  </a:lnTo>
                  <a:lnTo>
                    <a:pt x="1142826" y="1572913"/>
                  </a:lnTo>
                  <a:lnTo>
                    <a:pt x="944911" y="1364020"/>
                  </a:lnTo>
                  <a:lnTo>
                    <a:pt x="909751" y="1325564"/>
                  </a:lnTo>
                  <a:lnTo>
                    <a:pt x="875354" y="1286428"/>
                  </a:lnTo>
                  <a:lnTo>
                    <a:pt x="841968" y="1246391"/>
                  </a:lnTo>
                  <a:lnTo>
                    <a:pt x="809844" y="1205231"/>
                  </a:lnTo>
                  <a:lnTo>
                    <a:pt x="539484" y="843626"/>
                  </a:lnTo>
                  <a:lnTo>
                    <a:pt x="511412" y="808294"/>
                  </a:lnTo>
                  <a:lnTo>
                    <a:pt x="182664" y="421491"/>
                  </a:lnTo>
                  <a:lnTo>
                    <a:pt x="154647" y="384302"/>
                  </a:lnTo>
                  <a:lnTo>
                    <a:pt x="129165" y="345561"/>
                  </a:lnTo>
                  <a:lnTo>
                    <a:pt x="106217" y="305268"/>
                  </a:lnTo>
                  <a:lnTo>
                    <a:pt x="85803" y="263421"/>
                  </a:lnTo>
                  <a:lnTo>
                    <a:pt x="67924" y="220023"/>
                  </a:lnTo>
                  <a:lnTo>
                    <a:pt x="19584" y="127916"/>
                  </a:lnTo>
                  <a:lnTo>
                    <a:pt x="6153" y="99225"/>
                  </a:lnTo>
                  <a:lnTo>
                    <a:pt x="2774" y="86240"/>
                  </a:lnTo>
                  <a:lnTo>
                    <a:pt x="723" y="73116"/>
                  </a:lnTo>
                  <a:lnTo>
                    <a:pt x="0" y="59853"/>
                  </a:lnTo>
                  <a:lnTo>
                    <a:pt x="1118" y="42758"/>
                  </a:lnTo>
                  <a:lnTo>
                    <a:pt x="29647" y="5692"/>
                  </a:lnTo>
                  <a:lnTo>
                    <a:pt x="51082" y="0"/>
                  </a:lnTo>
                  <a:lnTo>
                    <a:pt x="62216" y="566"/>
                  </a:lnTo>
                  <a:lnTo>
                    <a:pt x="97649" y="17777"/>
                  </a:lnTo>
                  <a:lnTo>
                    <a:pt x="595166" y="436110"/>
                  </a:lnTo>
                  <a:lnTo>
                    <a:pt x="630957" y="476458"/>
                  </a:lnTo>
                  <a:lnTo>
                    <a:pt x="657911" y="519661"/>
                  </a:lnTo>
                  <a:lnTo>
                    <a:pt x="688111" y="559963"/>
                  </a:lnTo>
                  <a:lnTo>
                    <a:pt x="721556" y="597364"/>
                  </a:lnTo>
                  <a:lnTo>
                    <a:pt x="758246" y="631864"/>
                  </a:lnTo>
                  <a:lnTo>
                    <a:pt x="798183" y="663462"/>
                  </a:lnTo>
                  <a:lnTo>
                    <a:pt x="810907" y="676241"/>
                  </a:lnTo>
                  <a:lnTo>
                    <a:pt x="993397" y="907678"/>
                  </a:lnTo>
                  <a:lnTo>
                    <a:pt x="1042185" y="966646"/>
                  </a:lnTo>
                  <a:lnTo>
                    <a:pt x="1089431" y="1020301"/>
                  </a:lnTo>
                  <a:lnTo>
                    <a:pt x="1141689" y="1075695"/>
                  </a:lnTo>
                  <a:lnTo>
                    <a:pt x="1243812" y="1177481"/>
                  </a:lnTo>
                  <a:lnTo>
                    <a:pt x="1395389" y="1324970"/>
                  </a:lnTo>
                  <a:lnTo>
                    <a:pt x="1423838" y="1354011"/>
                  </a:lnTo>
                  <a:lnTo>
                    <a:pt x="1451573" y="1383700"/>
                  </a:lnTo>
                  <a:lnTo>
                    <a:pt x="1480637" y="1429162"/>
                  </a:lnTo>
                  <a:lnTo>
                    <a:pt x="1487008" y="1446196"/>
                  </a:lnTo>
                  <a:lnTo>
                    <a:pt x="1491602" y="1463792"/>
                  </a:lnTo>
                  <a:close/>
                </a:path>
              </a:pathLst>
            </a:custGeom>
            <a:solidFill>
              <a:srgbClr val="ED73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D90D1EE6-B9C0-4A71-8219-93356EE7E5BA}"/>
                </a:ext>
              </a:extLst>
            </p:cNvPr>
            <p:cNvSpPr/>
            <p:nvPr/>
          </p:nvSpPr>
          <p:spPr>
            <a:xfrm>
              <a:off x="0" y="816817"/>
              <a:ext cx="753110" cy="1438275"/>
            </a:xfrm>
            <a:custGeom>
              <a:avLst/>
              <a:gdLst/>
              <a:ahLst/>
              <a:cxnLst/>
              <a:rect l="l" t="t" r="r" b="b"/>
              <a:pathLst>
                <a:path w="753110" h="1438275">
                  <a:moveTo>
                    <a:pt x="751049" y="1252751"/>
                  </a:moveTo>
                  <a:lnTo>
                    <a:pt x="752855" y="1269246"/>
                  </a:lnTo>
                  <a:lnTo>
                    <a:pt x="753085" y="1277513"/>
                  </a:lnTo>
                  <a:lnTo>
                    <a:pt x="752200" y="1294083"/>
                  </a:lnTo>
                  <a:lnTo>
                    <a:pt x="738989" y="1341818"/>
                  </a:lnTo>
                  <a:lnTo>
                    <a:pt x="711231" y="1382843"/>
                  </a:lnTo>
                  <a:lnTo>
                    <a:pt x="679671" y="1409350"/>
                  </a:lnTo>
                  <a:lnTo>
                    <a:pt x="635253" y="1430625"/>
                  </a:lnTo>
                  <a:lnTo>
                    <a:pt x="586583" y="1438163"/>
                  </a:lnTo>
                  <a:lnTo>
                    <a:pt x="574268" y="1437796"/>
                  </a:lnTo>
                  <a:lnTo>
                    <a:pt x="526127" y="1427410"/>
                  </a:lnTo>
                  <a:lnTo>
                    <a:pt x="486297" y="1408233"/>
                  </a:lnTo>
                  <a:lnTo>
                    <a:pt x="437413" y="1369457"/>
                  </a:lnTo>
                  <a:lnTo>
                    <a:pt x="401866" y="1323392"/>
                  </a:lnTo>
                  <a:lnTo>
                    <a:pt x="380498" y="1289094"/>
                  </a:lnTo>
                  <a:lnTo>
                    <a:pt x="354439" y="1240692"/>
                  </a:lnTo>
                  <a:lnTo>
                    <a:pt x="167258" y="768692"/>
                  </a:lnTo>
                  <a:lnTo>
                    <a:pt x="148651" y="724477"/>
                  </a:lnTo>
                  <a:lnTo>
                    <a:pt x="129295" y="680564"/>
                  </a:lnTo>
                  <a:lnTo>
                    <a:pt x="109333" y="636903"/>
                  </a:lnTo>
                  <a:lnTo>
                    <a:pt x="88906" y="593444"/>
                  </a:lnTo>
                  <a:lnTo>
                    <a:pt x="47228" y="506932"/>
                  </a:lnTo>
                  <a:lnTo>
                    <a:pt x="0" y="411917"/>
                  </a:lnTo>
                  <a:lnTo>
                    <a:pt x="0" y="0"/>
                  </a:lnTo>
                  <a:lnTo>
                    <a:pt x="38606" y="32638"/>
                  </a:lnTo>
                  <a:lnTo>
                    <a:pt x="85836" y="86992"/>
                  </a:lnTo>
                  <a:lnTo>
                    <a:pt x="131125" y="143127"/>
                  </a:lnTo>
                  <a:lnTo>
                    <a:pt x="163139" y="186659"/>
                  </a:lnTo>
                  <a:lnTo>
                    <a:pt x="196953" y="228603"/>
                  </a:lnTo>
                  <a:lnTo>
                    <a:pt x="232569" y="268957"/>
                  </a:lnTo>
                  <a:lnTo>
                    <a:pt x="269986" y="307723"/>
                  </a:lnTo>
                  <a:lnTo>
                    <a:pt x="309204" y="344899"/>
                  </a:lnTo>
                  <a:lnTo>
                    <a:pt x="331325" y="367577"/>
                  </a:lnTo>
                  <a:lnTo>
                    <a:pt x="349829" y="392565"/>
                  </a:lnTo>
                  <a:lnTo>
                    <a:pt x="364717" y="419861"/>
                  </a:lnTo>
                  <a:lnTo>
                    <a:pt x="375988" y="449466"/>
                  </a:lnTo>
                  <a:lnTo>
                    <a:pt x="391889" y="496013"/>
                  </a:lnTo>
                  <a:lnTo>
                    <a:pt x="409113" y="541922"/>
                  </a:lnTo>
                  <a:lnTo>
                    <a:pt x="427518" y="587260"/>
                  </a:lnTo>
                  <a:lnTo>
                    <a:pt x="446964" y="632097"/>
                  </a:lnTo>
                  <a:lnTo>
                    <a:pt x="467307" y="676500"/>
                  </a:lnTo>
                  <a:lnTo>
                    <a:pt x="488407" y="720539"/>
                  </a:lnTo>
                  <a:lnTo>
                    <a:pt x="510121" y="764280"/>
                  </a:lnTo>
                  <a:lnTo>
                    <a:pt x="645369" y="1024318"/>
                  </a:lnTo>
                  <a:lnTo>
                    <a:pt x="704244" y="1140127"/>
                  </a:lnTo>
                  <a:lnTo>
                    <a:pt x="722108" y="1176479"/>
                  </a:lnTo>
                  <a:lnTo>
                    <a:pt x="738688" y="1213355"/>
                  </a:lnTo>
                  <a:lnTo>
                    <a:pt x="742177" y="1220883"/>
                  </a:lnTo>
                  <a:lnTo>
                    <a:pt x="745034" y="1228644"/>
                  </a:lnTo>
                  <a:lnTo>
                    <a:pt x="749484" y="1244630"/>
                  </a:lnTo>
                  <a:lnTo>
                    <a:pt x="751049" y="1252751"/>
                  </a:lnTo>
                  <a:close/>
                </a:path>
              </a:pathLst>
            </a:custGeom>
            <a:solidFill>
              <a:srgbClr val="ECB8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6C8E93E3-487E-4205-AD8E-34723A2654BE}"/>
                </a:ext>
              </a:extLst>
            </p:cNvPr>
            <p:cNvSpPr/>
            <p:nvPr/>
          </p:nvSpPr>
          <p:spPr>
            <a:xfrm>
              <a:off x="489933" y="68762"/>
              <a:ext cx="1494155" cy="863600"/>
            </a:xfrm>
            <a:custGeom>
              <a:avLst/>
              <a:gdLst/>
              <a:ahLst/>
              <a:cxnLst/>
              <a:rect l="l" t="t" r="r" b="b"/>
              <a:pathLst>
                <a:path w="1494155" h="863600">
                  <a:moveTo>
                    <a:pt x="1490244" y="670995"/>
                  </a:moveTo>
                  <a:lnTo>
                    <a:pt x="1493375" y="688917"/>
                  </a:lnTo>
                  <a:lnTo>
                    <a:pt x="1493858" y="707005"/>
                  </a:lnTo>
                  <a:lnTo>
                    <a:pt x="1490748" y="736258"/>
                  </a:lnTo>
                  <a:lnTo>
                    <a:pt x="1478044" y="774763"/>
                  </a:lnTo>
                  <a:lnTo>
                    <a:pt x="1455532" y="808489"/>
                  </a:lnTo>
                  <a:lnTo>
                    <a:pt x="1424843" y="834996"/>
                  </a:lnTo>
                  <a:lnTo>
                    <a:pt x="1382058" y="855205"/>
                  </a:lnTo>
                  <a:lnTo>
                    <a:pt x="1342210" y="863038"/>
                  </a:lnTo>
                  <a:lnTo>
                    <a:pt x="1328711" y="863560"/>
                  </a:lnTo>
                  <a:lnTo>
                    <a:pt x="1315213" y="863019"/>
                  </a:lnTo>
                  <a:lnTo>
                    <a:pt x="1257499" y="852964"/>
                  </a:lnTo>
                  <a:lnTo>
                    <a:pt x="1214665" y="839118"/>
                  </a:lnTo>
                  <a:lnTo>
                    <a:pt x="1164289" y="819350"/>
                  </a:lnTo>
                  <a:lnTo>
                    <a:pt x="1114370" y="798573"/>
                  </a:lnTo>
                  <a:lnTo>
                    <a:pt x="1064909" y="776786"/>
                  </a:lnTo>
                  <a:lnTo>
                    <a:pt x="1015904" y="753991"/>
                  </a:lnTo>
                  <a:lnTo>
                    <a:pt x="967357" y="730187"/>
                  </a:lnTo>
                  <a:lnTo>
                    <a:pt x="875450" y="682121"/>
                  </a:lnTo>
                  <a:lnTo>
                    <a:pt x="832206" y="657964"/>
                  </a:lnTo>
                  <a:lnTo>
                    <a:pt x="789533" y="632901"/>
                  </a:lnTo>
                  <a:lnTo>
                    <a:pt x="747433" y="606933"/>
                  </a:lnTo>
                  <a:lnTo>
                    <a:pt x="705905" y="580061"/>
                  </a:lnTo>
                  <a:lnTo>
                    <a:pt x="664948" y="552284"/>
                  </a:lnTo>
                  <a:lnTo>
                    <a:pt x="624564" y="523601"/>
                  </a:lnTo>
                  <a:lnTo>
                    <a:pt x="543886" y="462805"/>
                  </a:lnTo>
                  <a:lnTo>
                    <a:pt x="501657" y="433990"/>
                  </a:lnTo>
                  <a:lnTo>
                    <a:pt x="458062" y="407570"/>
                  </a:lnTo>
                  <a:lnTo>
                    <a:pt x="413103" y="383544"/>
                  </a:lnTo>
                  <a:lnTo>
                    <a:pt x="366779" y="361913"/>
                  </a:lnTo>
                  <a:lnTo>
                    <a:pt x="319090" y="342676"/>
                  </a:lnTo>
                  <a:lnTo>
                    <a:pt x="273931" y="321785"/>
                  </a:lnTo>
                  <a:lnTo>
                    <a:pt x="232224" y="296005"/>
                  </a:lnTo>
                  <a:lnTo>
                    <a:pt x="193969" y="265338"/>
                  </a:lnTo>
                  <a:lnTo>
                    <a:pt x="131108" y="200730"/>
                  </a:lnTo>
                  <a:lnTo>
                    <a:pt x="40842" y="118909"/>
                  </a:lnTo>
                  <a:lnTo>
                    <a:pt x="22651" y="99476"/>
                  </a:lnTo>
                  <a:lnTo>
                    <a:pt x="5829" y="78848"/>
                  </a:lnTo>
                  <a:lnTo>
                    <a:pt x="1610" y="67764"/>
                  </a:lnTo>
                  <a:lnTo>
                    <a:pt x="0" y="55911"/>
                  </a:lnTo>
                  <a:lnTo>
                    <a:pt x="2114" y="38207"/>
                  </a:lnTo>
                  <a:lnTo>
                    <a:pt x="33206" y="5485"/>
                  </a:lnTo>
                  <a:lnTo>
                    <a:pt x="104760" y="0"/>
                  </a:lnTo>
                  <a:lnTo>
                    <a:pt x="158363" y="5107"/>
                  </a:lnTo>
                  <a:lnTo>
                    <a:pt x="211092" y="16017"/>
                  </a:lnTo>
                  <a:lnTo>
                    <a:pt x="262946" y="32730"/>
                  </a:lnTo>
                  <a:lnTo>
                    <a:pt x="462180" y="116725"/>
                  </a:lnTo>
                  <a:lnTo>
                    <a:pt x="560782" y="160866"/>
                  </a:lnTo>
                  <a:lnTo>
                    <a:pt x="653236" y="205500"/>
                  </a:lnTo>
                  <a:lnTo>
                    <a:pt x="869756" y="316879"/>
                  </a:lnTo>
                  <a:lnTo>
                    <a:pt x="1083335" y="430005"/>
                  </a:lnTo>
                  <a:lnTo>
                    <a:pt x="1125351" y="450669"/>
                  </a:lnTo>
                  <a:lnTo>
                    <a:pt x="1167886" y="470205"/>
                  </a:lnTo>
                  <a:lnTo>
                    <a:pt x="1210939" y="488612"/>
                  </a:lnTo>
                  <a:lnTo>
                    <a:pt x="1300222" y="524866"/>
                  </a:lnTo>
                  <a:lnTo>
                    <a:pt x="1344964" y="545799"/>
                  </a:lnTo>
                  <a:lnTo>
                    <a:pt x="1388736" y="568690"/>
                  </a:lnTo>
                  <a:lnTo>
                    <a:pt x="1439269" y="598347"/>
                  </a:lnTo>
                  <a:lnTo>
                    <a:pt x="1476397" y="637557"/>
                  </a:lnTo>
                  <a:lnTo>
                    <a:pt x="1484565" y="653814"/>
                  </a:lnTo>
                  <a:lnTo>
                    <a:pt x="1490244" y="670995"/>
                  </a:lnTo>
                  <a:close/>
                </a:path>
              </a:pathLst>
            </a:custGeom>
            <a:solidFill>
              <a:srgbClr val="2E333C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1178A05-AC61-4777-B705-BA6446BC9B0D}"/>
                </a:ext>
              </a:extLst>
            </p:cNvPr>
            <p:cNvSpPr/>
            <p:nvPr/>
          </p:nvSpPr>
          <p:spPr>
            <a:xfrm>
              <a:off x="1128319" y="1"/>
              <a:ext cx="1109980" cy="220979"/>
            </a:xfrm>
            <a:custGeom>
              <a:avLst/>
              <a:gdLst/>
              <a:ahLst/>
              <a:cxnLst/>
              <a:rect l="l" t="t" r="r" b="b"/>
              <a:pathLst>
                <a:path w="1109980" h="220979">
                  <a:moveTo>
                    <a:pt x="1107516" y="11848"/>
                  </a:moveTo>
                  <a:lnTo>
                    <a:pt x="1109000" y="20704"/>
                  </a:lnTo>
                  <a:lnTo>
                    <a:pt x="1109799" y="29648"/>
                  </a:lnTo>
                  <a:lnTo>
                    <a:pt x="1109977" y="45438"/>
                  </a:lnTo>
                  <a:lnTo>
                    <a:pt x="1109770" y="52183"/>
                  </a:lnTo>
                  <a:lnTo>
                    <a:pt x="1102913" y="92024"/>
                  </a:lnTo>
                  <a:lnTo>
                    <a:pt x="1086794" y="129101"/>
                  </a:lnTo>
                  <a:lnTo>
                    <a:pt x="1062331" y="161292"/>
                  </a:lnTo>
                  <a:lnTo>
                    <a:pt x="1030927" y="186758"/>
                  </a:lnTo>
                  <a:lnTo>
                    <a:pt x="994373" y="204043"/>
                  </a:lnTo>
                  <a:lnTo>
                    <a:pt x="955486" y="215582"/>
                  </a:lnTo>
                  <a:lnTo>
                    <a:pt x="915235" y="220592"/>
                  </a:lnTo>
                  <a:lnTo>
                    <a:pt x="894868" y="220637"/>
                  </a:lnTo>
                  <a:lnTo>
                    <a:pt x="874703" y="219027"/>
                  </a:lnTo>
                  <a:lnTo>
                    <a:pt x="854739" y="215762"/>
                  </a:lnTo>
                  <a:lnTo>
                    <a:pt x="834977" y="210842"/>
                  </a:lnTo>
                  <a:lnTo>
                    <a:pt x="788348" y="196616"/>
                  </a:lnTo>
                  <a:lnTo>
                    <a:pt x="741426" y="183734"/>
                  </a:lnTo>
                  <a:lnTo>
                    <a:pt x="694259" y="171974"/>
                  </a:lnTo>
                  <a:lnTo>
                    <a:pt x="646896" y="161117"/>
                  </a:lnTo>
                  <a:lnTo>
                    <a:pt x="599383" y="150943"/>
                  </a:lnTo>
                  <a:lnTo>
                    <a:pt x="551770" y="141230"/>
                  </a:lnTo>
                  <a:lnTo>
                    <a:pt x="456434" y="122308"/>
                  </a:lnTo>
                  <a:lnTo>
                    <a:pt x="408807" y="112659"/>
                  </a:lnTo>
                  <a:lnTo>
                    <a:pt x="361271" y="102590"/>
                  </a:lnTo>
                  <a:lnTo>
                    <a:pt x="309372" y="88032"/>
                  </a:lnTo>
                  <a:lnTo>
                    <a:pt x="243070" y="59390"/>
                  </a:lnTo>
                  <a:lnTo>
                    <a:pt x="192095" y="42277"/>
                  </a:lnTo>
                  <a:lnTo>
                    <a:pt x="139802" y="29753"/>
                  </a:lnTo>
                  <a:lnTo>
                    <a:pt x="86191" y="21818"/>
                  </a:lnTo>
                  <a:lnTo>
                    <a:pt x="63855" y="18620"/>
                  </a:lnTo>
                  <a:lnTo>
                    <a:pt x="41914" y="13869"/>
                  </a:lnTo>
                  <a:lnTo>
                    <a:pt x="20368" y="7565"/>
                  </a:lnTo>
                  <a:lnTo>
                    <a:pt x="0" y="0"/>
                  </a:lnTo>
                  <a:lnTo>
                    <a:pt x="1104332" y="0"/>
                  </a:lnTo>
                  <a:lnTo>
                    <a:pt x="1105347" y="3080"/>
                  </a:lnTo>
                  <a:lnTo>
                    <a:pt x="1107516" y="11848"/>
                  </a:lnTo>
                  <a:close/>
                </a:path>
              </a:pathLst>
            </a:custGeom>
            <a:solidFill>
              <a:srgbClr val="ACD3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F2C03A-522E-4F51-89EB-085D3A8FE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555" y="209376"/>
            <a:ext cx="10065816" cy="575733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628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40AFD640-2A66-4833-8684-CB5B631A4701}"/>
              </a:ext>
            </a:extLst>
          </p:cNvPr>
          <p:cNvSpPr/>
          <p:nvPr userDrawn="1"/>
        </p:nvSpPr>
        <p:spPr>
          <a:xfrm>
            <a:off x="-1" y="0"/>
            <a:ext cx="12192000" cy="847165"/>
          </a:xfrm>
          <a:prstGeom prst="rect">
            <a:avLst/>
          </a:prstGeom>
          <a:solidFill>
            <a:srgbClr val="BCDC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3F920-12DF-43AD-B8DA-F64342243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0343C-706D-4C46-A163-BE387720F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4CF67A39-A04B-4D2E-9411-C827088EF516}"/>
              </a:ext>
            </a:extLst>
          </p:cNvPr>
          <p:cNvGrpSpPr/>
          <p:nvPr userDrawn="1"/>
        </p:nvGrpSpPr>
        <p:grpSpPr>
          <a:xfrm>
            <a:off x="1" y="1"/>
            <a:ext cx="1492199" cy="1503394"/>
            <a:chOff x="0" y="1"/>
            <a:chExt cx="2238299" cy="2255091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D04C282E-1F7A-4FF8-BD0C-755AC95D9475}"/>
                </a:ext>
              </a:extLst>
            </p:cNvPr>
            <p:cNvSpPr/>
            <p:nvPr/>
          </p:nvSpPr>
          <p:spPr>
            <a:xfrm>
              <a:off x="56814" y="130826"/>
              <a:ext cx="1495425" cy="1668145"/>
            </a:xfrm>
            <a:custGeom>
              <a:avLst/>
              <a:gdLst/>
              <a:ahLst/>
              <a:cxnLst/>
              <a:rect l="l" t="t" r="r" b="b"/>
              <a:pathLst>
                <a:path w="1495425" h="1668145">
                  <a:moveTo>
                    <a:pt x="1491602" y="1463792"/>
                  </a:moveTo>
                  <a:lnTo>
                    <a:pt x="1494298" y="1481574"/>
                  </a:lnTo>
                  <a:lnTo>
                    <a:pt x="1495098" y="1499542"/>
                  </a:lnTo>
                  <a:lnTo>
                    <a:pt x="1491651" y="1541709"/>
                  </a:lnTo>
                  <a:lnTo>
                    <a:pt x="1472715" y="1592360"/>
                  </a:lnTo>
                  <a:lnTo>
                    <a:pt x="1437412" y="1633327"/>
                  </a:lnTo>
                  <a:lnTo>
                    <a:pt x="1390109" y="1659545"/>
                  </a:lnTo>
                  <a:lnTo>
                    <a:pt x="1336654" y="1667770"/>
                  </a:lnTo>
                  <a:lnTo>
                    <a:pt x="1312650" y="1665301"/>
                  </a:lnTo>
                  <a:lnTo>
                    <a:pt x="1267993" y="1651725"/>
                  </a:lnTo>
                  <a:lnTo>
                    <a:pt x="1227128" y="1633101"/>
                  </a:lnTo>
                  <a:lnTo>
                    <a:pt x="1184920" y="1606841"/>
                  </a:lnTo>
                  <a:lnTo>
                    <a:pt x="1142826" y="1572913"/>
                  </a:lnTo>
                  <a:lnTo>
                    <a:pt x="944911" y="1364020"/>
                  </a:lnTo>
                  <a:lnTo>
                    <a:pt x="909751" y="1325564"/>
                  </a:lnTo>
                  <a:lnTo>
                    <a:pt x="875354" y="1286428"/>
                  </a:lnTo>
                  <a:lnTo>
                    <a:pt x="841968" y="1246391"/>
                  </a:lnTo>
                  <a:lnTo>
                    <a:pt x="809844" y="1205231"/>
                  </a:lnTo>
                  <a:lnTo>
                    <a:pt x="539484" y="843626"/>
                  </a:lnTo>
                  <a:lnTo>
                    <a:pt x="511412" y="808294"/>
                  </a:lnTo>
                  <a:lnTo>
                    <a:pt x="182664" y="421491"/>
                  </a:lnTo>
                  <a:lnTo>
                    <a:pt x="154647" y="384302"/>
                  </a:lnTo>
                  <a:lnTo>
                    <a:pt x="129165" y="345561"/>
                  </a:lnTo>
                  <a:lnTo>
                    <a:pt x="106217" y="305268"/>
                  </a:lnTo>
                  <a:lnTo>
                    <a:pt x="85803" y="263421"/>
                  </a:lnTo>
                  <a:lnTo>
                    <a:pt x="67924" y="220023"/>
                  </a:lnTo>
                  <a:lnTo>
                    <a:pt x="19584" y="127916"/>
                  </a:lnTo>
                  <a:lnTo>
                    <a:pt x="6153" y="99225"/>
                  </a:lnTo>
                  <a:lnTo>
                    <a:pt x="2774" y="86240"/>
                  </a:lnTo>
                  <a:lnTo>
                    <a:pt x="723" y="73116"/>
                  </a:lnTo>
                  <a:lnTo>
                    <a:pt x="0" y="59853"/>
                  </a:lnTo>
                  <a:lnTo>
                    <a:pt x="1118" y="42758"/>
                  </a:lnTo>
                  <a:lnTo>
                    <a:pt x="29647" y="5692"/>
                  </a:lnTo>
                  <a:lnTo>
                    <a:pt x="51082" y="0"/>
                  </a:lnTo>
                  <a:lnTo>
                    <a:pt x="62216" y="566"/>
                  </a:lnTo>
                  <a:lnTo>
                    <a:pt x="97649" y="17777"/>
                  </a:lnTo>
                  <a:lnTo>
                    <a:pt x="595166" y="436110"/>
                  </a:lnTo>
                  <a:lnTo>
                    <a:pt x="630957" y="476458"/>
                  </a:lnTo>
                  <a:lnTo>
                    <a:pt x="657911" y="519661"/>
                  </a:lnTo>
                  <a:lnTo>
                    <a:pt x="688111" y="559963"/>
                  </a:lnTo>
                  <a:lnTo>
                    <a:pt x="721556" y="597364"/>
                  </a:lnTo>
                  <a:lnTo>
                    <a:pt x="758246" y="631864"/>
                  </a:lnTo>
                  <a:lnTo>
                    <a:pt x="798183" y="663462"/>
                  </a:lnTo>
                  <a:lnTo>
                    <a:pt x="810907" y="676241"/>
                  </a:lnTo>
                  <a:lnTo>
                    <a:pt x="993397" y="907678"/>
                  </a:lnTo>
                  <a:lnTo>
                    <a:pt x="1042185" y="966646"/>
                  </a:lnTo>
                  <a:lnTo>
                    <a:pt x="1089431" y="1020301"/>
                  </a:lnTo>
                  <a:lnTo>
                    <a:pt x="1141689" y="1075695"/>
                  </a:lnTo>
                  <a:lnTo>
                    <a:pt x="1243812" y="1177481"/>
                  </a:lnTo>
                  <a:lnTo>
                    <a:pt x="1395389" y="1324970"/>
                  </a:lnTo>
                  <a:lnTo>
                    <a:pt x="1423838" y="1354011"/>
                  </a:lnTo>
                  <a:lnTo>
                    <a:pt x="1451573" y="1383700"/>
                  </a:lnTo>
                  <a:lnTo>
                    <a:pt x="1480637" y="1429162"/>
                  </a:lnTo>
                  <a:lnTo>
                    <a:pt x="1487008" y="1446196"/>
                  </a:lnTo>
                  <a:lnTo>
                    <a:pt x="1491602" y="1463792"/>
                  </a:lnTo>
                  <a:close/>
                </a:path>
              </a:pathLst>
            </a:custGeom>
            <a:solidFill>
              <a:srgbClr val="ED73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53B103A7-DDD4-465A-86B8-BFBA7373DE46}"/>
                </a:ext>
              </a:extLst>
            </p:cNvPr>
            <p:cNvSpPr/>
            <p:nvPr/>
          </p:nvSpPr>
          <p:spPr>
            <a:xfrm>
              <a:off x="0" y="816817"/>
              <a:ext cx="753110" cy="1438275"/>
            </a:xfrm>
            <a:custGeom>
              <a:avLst/>
              <a:gdLst/>
              <a:ahLst/>
              <a:cxnLst/>
              <a:rect l="l" t="t" r="r" b="b"/>
              <a:pathLst>
                <a:path w="753110" h="1438275">
                  <a:moveTo>
                    <a:pt x="751049" y="1252751"/>
                  </a:moveTo>
                  <a:lnTo>
                    <a:pt x="752855" y="1269246"/>
                  </a:lnTo>
                  <a:lnTo>
                    <a:pt x="753085" y="1277513"/>
                  </a:lnTo>
                  <a:lnTo>
                    <a:pt x="752200" y="1294083"/>
                  </a:lnTo>
                  <a:lnTo>
                    <a:pt x="738989" y="1341818"/>
                  </a:lnTo>
                  <a:lnTo>
                    <a:pt x="711231" y="1382843"/>
                  </a:lnTo>
                  <a:lnTo>
                    <a:pt x="679671" y="1409350"/>
                  </a:lnTo>
                  <a:lnTo>
                    <a:pt x="635253" y="1430625"/>
                  </a:lnTo>
                  <a:lnTo>
                    <a:pt x="586583" y="1438163"/>
                  </a:lnTo>
                  <a:lnTo>
                    <a:pt x="574268" y="1437796"/>
                  </a:lnTo>
                  <a:lnTo>
                    <a:pt x="526127" y="1427410"/>
                  </a:lnTo>
                  <a:lnTo>
                    <a:pt x="486297" y="1408233"/>
                  </a:lnTo>
                  <a:lnTo>
                    <a:pt x="437413" y="1369457"/>
                  </a:lnTo>
                  <a:lnTo>
                    <a:pt x="401866" y="1323392"/>
                  </a:lnTo>
                  <a:lnTo>
                    <a:pt x="380498" y="1289094"/>
                  </a:lnTo>
                  <a:lnTo>
                    <a:pt x="354439" y="1240692"/>
                  </a:lnTo>
                  <a:lnTo>
                    <a:pt x="167258" y="768692"/>
                  </a:lnTo>
                  <a:lnTo>
                    <a:pt x="148651" y="724477"/>
                  </a:lnTo>
                  <a:lnTo>
                    <a:pt x="129295" y="680564"/>
                  </a:lnTo>
                  <a:lnTo>
                    <a:pt x="109333" y="636903"/>
                  </a:lnTo>
                  <a:lnTo>
                    <a:pt x="88906" y="593444"/>
                  </a:lnTo>
                  <a:lnTo>
                    <a:pt x="47228" y="506932"/>
                  </a:lnTo>
                  <a:lnTo>
                    <a:pt x="0" y="411917"/>
                  </a:lnTo>
                  <a:lnTo>
                    <a:pt x="0" y="0"/>
                  </a:lnTo>
                  <a:lnTo>
                    <a:pt x="38606" y="32638"/>
                  </a:lnTo>
                  <a:lnTo>
                    <a:pt x="85836" y="86992"/>
                  </a:lnTo>
                  <a:lnTo>
                    <a:pt x="131125" y="143127"/>
                  </a:lnTo>
                  <a:lnTo>
                    <a:pt x="163139" y="186659"/>
                  </a:lnTo>
                  <a:lnTo>
                    <a:pt x="196953" y="228603"/>
                  </a:lnTo>
                  <a:lnTo>
                    <a:pt x="232569" y="268957"/>
                  </a:lnTo>
                  <a:lnTo>
                    <a:pt x="269986" y="307723"/>
                  </a:lnTo>
                  <a:lnTo>
                    <a:pt x="309204" y="344899"/>
                  </a:lnTo>
                  <a:lnTo>
                    <a:pt x="331325" y="367577"/>
                  </a:lnTo>
                  <a:lnTo>
                    <a:pt x="349829" y="392565"/>
                  </a:lnTo>
                  <a:lnTo>
                    <a:pt x="364717" y="419861"/>
                  </a:lnTo>
                  <a:lnTo>
                    <a:pt x="375988" y="449466"/>
                  </a:lnTo>
                  <a:lnTo>
                    <a:pt x="391889" y="496013"/>
                  </a:lnTo>
                  <a:lnTo>
                    <a:pt x="409113" y="541922"/>
                  </a:lnTo>
                  <a:lnTo>
                    <a:pt x="427518" y="587260"/>
                  </a:lnTo>
                  <a:lnTo>
                    <a:pt x="446964" y="632097"/>
                  </a:lnTo>
                  <a:lnTo>
                    <a:pt x="467307" y="676500"/>
                  </a:lnTo>
                  <a:lnTo>
                    <a:pt x="488407" y="720539"/>
                  </a:lnTo>
                  <a:lnTo>
                    <a:pt x="510121" y="764280"/>
                  </a:lnTo>
                  <a:lnTo>
                    <a:pt x="645369" y="1024318"/>
                  </a:lnTo>
                  <a:lnTo>
                    <a:pt x="704244" y="1140127"/>
                  </a:lnTo>
                  <a:lnTo>
                    <a:pt x="722108" y="1176479"/>
                  </a:lnTo>
                  <a:lnTo>
                    <a:pt x="738688" y="1213355"/>
                  </a:lnTo>
                  <a:lnTo>
                    <a:pt x="742177" y="1220883"/>
                  </a:lnTo>
                  <a:lnTo>
                    <a:pt x="745034" y="1228644"/>
                  </a:lnTo>
                  <a:lnTo>
                    <a:pt x="749484" y="1244630"/>
                  </a:lnTo>
                  <a:lnTo>
                    <a:pt x="751049" y="1252751"/>
                  </a:lnTo>
                  <a:close/>
                </a:path>
              </a:pathLst>
            </a:custGeom>
            <a:solidFill>
              <a:srgbClr val="ECB8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1519C66-BEF3-4FB0-962E-3955238699A6}"/>
                </a:ext>
              </a:extLst>
            </p:cNvPr>
            <p:cNvSpPr/>
            <p:nvPr/>
          </p:nvSpPr>
          <p:spPr>
            <a:xfrm>
              <a:off x="489933" y="68762"/>
              <a:ext cx="1494155" cy="863600"/>
            </a:xfrm>
            <a:custGeom>
              <a:avLst/>
              <a:gdLst/>
              <a:ahLst/>
              <a:cxnLst/>
              <a:rect l="l" t="t" r="r" b="b"/>
              <a:pathLst>
                <a:path w="1494155" h="863600">
                  <a:moveTo>
                    <a:pt x="1490244" y="670995"/>
                  </a:moveTo>
                  <a:lnTo>
                    <a:pt x="1493375" y="688917"/>
                  </a:lnTo>
                  <a:lnTo>
                    <a:pt x="1493858" y="707005"/>
                  </a:lnTo>
                  <a:lnTo>
                    <a:pt x="1490748" y="736258"/>
                  </a:lnTo>
                  <a:lnTo>
                    <a:pt x="1478044" y="774763"/>
                  </a:lnTo>
                  <a:lnTo>
                    <a:pt x="1455532" y="808489"/>
                  </a:lnTo>
                  <a:lnTo>
                    <a:pt x="1424843" y="834996"/>
                  </a:lnTo>
                  <a:lnTo>
                    <a:pt x="1382058" y="855205"/>
                  </a:lnTo>
                  <a:lnTo>
                    <a:pt x="1342210" y="863038"/>
                  </a:lnTo>
                  <a:lnTo>
                    <a:pt x="1328711" y="863560"/>
                  </a:lnTo>
                  <a:lnTo>
                    <a:pt x="1315213" y="863019"/>
                  </a:lnTo>
                  <a:lnTo>
                    <a:pt x="1257499" y="852964"/>
                  </a:lnTo>
                  <a:lnTo>
                    <a:pt x="1214665" y="839118"/>
                  </a:lnTo>
                  <a:lnTo>
                    <a:pt x="1164289" y="819350"/>
                  </a:lnTo>
                  <a:lnTo>
                    <a:pt x="1114370" y="798573"/>
                  </a:lnTo>
                  <a:lnTo>
                    <a:pt x="1064909" y="776786"/>
                  </a:lnTo>
                  <a:lnTo>
                    <a:pt x="1015904" y="753991"/>
                  </a:lnTo>
                  <a:lnTo>
                    <a:pt x="967357" y="730187"/>
                  </a:lnTo>
                  <a:lnTo>
                    <a:pt x="875450" y="682121"/>
                  </a:lnTo>
                  <a:lnTo>
                    <a:pt x="832206" y="657964"/>
                  </a:lnTo>
                  <a:lnTo>
                    <a:pt x="789533" y="632901"/>
                  </a:lnTo>
                  <a:lnTo>
                    <a:pt x="747433" y="606933"/>
                  </a:lnTo>
                  <a:lnTo>
                    <a:pt x="705905" y="580061"/>
                  </a:lnTo>
                  <a:lnTo>
                    <a:pt x="664948" y="552284"/>
                  </a:lnTo>
                  <a:lnTo>
                    <a:pt x="624564" y="523601"/>
                  </a:lnTo>
                  <a:lnTo>
                    <a:pt x="543886" y="462805"/>
                  </a:lnTo>
                  <a:lnTo>
                    <a:pt x="501657" y="433990"/>
                  </a:lnTo>
                  <a:lnTo>
                    <a:pt x="458062" y="407570"/>
                  </a:lnTo>
                  <a:lnTo>
                    <a:pt x="413103" y="383544"/>
                  </a:lnTo>
                  <a:lnTo>
                    <a:pt x="366779" y="361913"/>
                  </a:lnTo>
                  <a:lnTo>
                    <a:pt x="319090" y="342676"/>
                  </a:lnTo>
                  <a:lnTo>
                    <a:pt x="273931" y="321785"/>
                  </a:lnTo>
                  <a:lnTo>
                    <a:pt x="232224" y="296005"/>
                  </a:lnTo>
                  <a:lnTo>
                    <a:pt x="193969" y="265338"/>
                  </a:lnTo>
                  <a:lnTo>
                    <a:pt x="131108" y="200730"/>
                  </a:lnTo>
                  <a:lnTo>
                    <a:pt x="40842" y="118909"/>
                  </a:lnTo>
                  <a:lnTo>
                    <a:pt x="22651" y="99476"/>
                  </a:lnTo>
                  <a:lnTo>
                    <a:pt x="5829" y="78848"/>
                  </a:lnTo>
                  <a:lnTo>
                    <a:pt x="1610" y="67764"/>
                  </a:lnTo>
                  <a:lnTo>
                    <a:pt x="0" y="55911"/>
                  </a:lnTo>
                  <a:lnTo>
                    <a:pt x="2114" y="38207"/>
                  </a:lnTo>
                  <a:lnTo>
                    <a:pt x="33206" y="5485"/>
                  </a:lnTo>
                  <a:lnTo>
                    <a:pt x="104760" y="0"/>
                  </a:lnTo>
                  <a:lnTo>
                    <a:pt x="158363" y="5107"/>
                  </a:lnTo>
                  <a:lnTo>
                    <a:pt x="211092" y="16017"/>
                  </a:lnTo>
                  <a:lnTo>
                    <a:pt x="262946" y="32730"/>
                  </a:lnTo>
                  <a:lnTo>
                    <a:pt x="462180" y="116725"/>
                  </a:lnTo>
                  <a:lnTo>
                    <a:pt x="560782" y="160866"/>
                  </a:lnTo>
                  <a:lnTo>
                    <a:pt x="653236" y="205500"/>
                  </a:lnTo>
                  <a:lnTo>
                    <a:pt x="869756" y="316879"/>
                  </a:lnTo>
                  <a:lnTo>
                    <a:pt x="1083335" y="430005"/>
                  </a:lnTo>
                  <a:lnTo>
                    <a:pt x="1125351" y="450669"/>
                  </a:lnTo>
                  <a:lnTo>
                    <a:pt x="1167886" y="470205"/>
                  </a:lnTo>
                  <a:lnTo>
                    <a:pt x="1210939" y="488612"/>
                  </a:lnTo>
                  <a:lnTo>
                    <a:pt x="1300222" y="524866"/>
                  </a:lnTo>
                  <a:lnTo>
                    <a:pt x="1344964" y="545799"/>
                  </a:lnTo>
                  <a:lnTo>
                    <a:pt x="1388736" y="568690"/>
                  </a:lnTo>
                  <a:lnTo>
                    <a:pt x="1439269" y="598347"/>
                  </a:lnTo>
                  <a:lnTo>
                    <a:pt x="1476397" y="637557"/>
                  </a:lnTo>
                  <a:lnTo>
                    <a:pt x="1484565" y="653814"/>
                  </a:lnTo>
                  <a:lnTo>
                    <a:pt x="1490244" y="670995"/>
                  </a:lnTo>
                  <a:close/>
                </a:path>
              </a:pathLst>
            </a:custGeom>
            <a:solidFill>
              <a:srgbClr val="2E333C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A22C56E8-D138-48E3-B816-9ADC340A5038}"/>
                </a:ext>
              </a:extLst>
            </p:cNvPr>
            <p:cNvSpPr/>
            <p:nvPr/>
          </p:nvSpPr>
          <p:spPr>
            <a:xfrm>
              <a:off x="1128319" y="1"/>
              <a:ext cx="1109980" cy="220979"/>
            </a:xfrm>
            <a:custGeom>
              <a:avLst/>
              <a:gdLst/>
              <a:ahLst/>
              <a:cxnLst/>
              <a:rect l="l" t="t" r="r" b="b"/>
              <a:pathLst>
                <a:path w="1109980" h="220979">
                  <a:moveTo>
                    <a:pt x="1107516" y="11848"/>
                  </a:moveTo>
                  <a:lnTo>
                    <a:pt x="1109000" y="20704"/>
                  </a:lnTo>
                  <a:lnTo>
                    <a:pt x="1109799" y="29648"/>
                  </a:lnTo>
                  <a:lnTo>
                    <a:pt x="1109977" y="45438"/>
                  </a:lnTo>
                  <a:lnTo>
                    <a:pt x="1109770" y="52183"/>
                  </a:lnTo>
                  <a:lnTo>
                    <a:pt x="1102913" y="92024"/>
                  </a:lnTo>
                  <a:lnTo>
                    <a:pt x="1086794" y="129101"/>
                  </a:lnTo>
                  <a:lnTo>
                    <a:pt x="1062331" y="161292"/>
                  </a:lnTo>
                  <a:lnTo>
                    <a:pt x="1030927" y="186758"/>
                  </a:lnTo>
                  <a:lnTo>
                    <a:pt x="994373" y="204043"/>
                  </a:lnTo>
                  <a:lnTo>
                    <a:pt x="955486" y="215582"/>
                  </a:lnTo>
                  <a:lnTo>
                    <a:pt x="915235" y="220592"/>
                  </a:lnTo>
                  <a:lnTo>
                    <a:pt x="894868" y="220637"/>
                  </a:lnTo>
                  <a:lnTo>
                    <a:pt x="874703" y="219027"/>
                  </a:lnTo>
                  <a:lnTo>
                    <a:pt x="854739" y="215762"/>
                  </a:lnTo>
                  <a:lnTo>
                    <a:pt x="834977" y="210842"/>
                  </a:lnTo>
                  <a:lnTo>
                    <a:pt x="788348" y="196616"/>
                  </a:lnTo>
                  <a:lnTo>
                    <a:pt x="741426" y="183734"/>
                  </a:lnTo>
                  <a:lnTo>
                    <a:pt x="694259" y="171974"/>
                  </a:lnTo>
                  <a:lnTo>
                    <a:pt x="646896" y="161117"/>
                  </a:lnTo>
                  <a:lnTo>
                    <a:pt x="599383" y="150943"/>
                  </a:lnTo>
                  <a:lnTo>
                    <a:pt x="551770" y="141230"/>
                  </a:lnTo>
                  <a:lnTo>
                    <a:pt x="456434" y="122308"/>
                  </a:lnTo>
                  <a:lnTo>
                    <a:pt x="408807" y="112659"/>
                  </a:lnTo>
                  <a:lnTo>
                    <a:pt x="361271" y="102590"/>
                  </a:lnTo>
                  <a:lnTo>
                    <a:pt x="309372" y="88032"/>
                  </a:lnTo>
                  <a:lnTo>
                    <a:pt x="243070" y="59390"/>
                  </a:lnTo>
                  <a:lnTo>
                    <a:pt x="192095" y="42277"/>
                  </a:lnTo>
                  <a:lnTo>
                    <a:pt x="139802" y="29753"/>
                  </a:lnTo>
                  <a:lnTo>
                    <a:pt x="86191" y="21818"/>
                  </a:lnTo>
                  <a:lnTo>
                    <a:pt x="63855" y="18620"/>
                  </a:lnTo>
                  <a:lnTo>
                    <a:pt x="41914" y="13869"/>
                  </a:lnTo>
                  <a:lnTo>
                    <a:pt x="20368" y="7565"/>
                  </a:lnTo>
                  <a:lnTo>
                    <a:pt x="0" y="0"/>
                  </a:lnTo>
                  <a:lnTo>
                    <a:pt x="1104332" y="0"/>
                  </a:lnTo>
                  <a:lnTo>
                    <a:pt x="1105347" y="3080"/>
                  </a:lnTo>
                  <a:lnTo>
                    <a:pt x="1107516" y="11848"/>
                  </a:lnTo>
                  <a:close/>
                </a:path>
              </a:pathLst>
            </a:custGeom>
            <a:solidFill>
              <a:srgbClr val="ACD3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4F215C22-B003-440B-96B6-FAD02C9B8C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555" y="209376"/>
            <a:ext cx="10065816" cy="575733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0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810463-B2B3-448E-BD06-CD362928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BD4320-0114-43C0-A2A7-498A1C7BD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6F84BD-A454-42F7-8251-A89F3AEB7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150D20-7A1E-4895-8DE4-2E4B9F03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EBD8C9A-FA34-4802-B3CC-9435E1A335DC}"/>
              </a:ext>
            </a:extLst>
          </p:cNvPr>
          <p:cNvSpPr/>
          <p:nvPr userDrawn="1"/>
        </p:nvSpPr>
        <p:spPr>
          <a:xfrm>
            <a:off x="0" y="-18275"/>
            <a:ext cx="12192000" cy="847165"/>
          </a:xfrm>
          <a:prstGeom prst="rect">
            <a:avLst/>
          </a:prstGeom>
          <a:solidFill>
            <a:srgbClr val="BCDC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9C80363A-3B71-482F-BD44-25C44241B11B}"/>
              </a:ext>
            </a:extLst>
          </p:cNvPr>
          <p:cNvGrpSpPr/>
          <p:nvPr userDrawn="1"/>
        </p:nvGrpSpPr>
        <p:grpSpPr>
          <a:xfrm>
            <a:off x="1" y="1"/>
            <a:ext cx="1492199" cy="1503394"/>
            <a:chOff x="0" y="1"/>
            <a:chExt cx="2238299" cy="2255091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B70DFBBB-8211-492E-85DF-94E2F85C4D3C}"/>
                </a:ext>
              </a:extLst>
            </p:cNvPr>
            <p:cNvSpPr/>
            <p:nvPr/>
          </p:nvSpPr>
          <p:spPr>
            <a:xfrm>
              <a:off x="56814" y="130826"/>
              <a:ext cx="1495425" cy="1668145"/>
            </a:xfrm>
            <a:custGeom>
              <a:avLst/>
              <a:gdLst/>
              <a:ahLst/>
              <a:cxnLst/>
              <a:rect l="l" t="t" r="r" b="b"/>
              <a:pathLst>
                <a:path w="1495425" h="1668145">
                  <a:moveTo>
                    <a:pt x="1491602" y="1463792"/>
                  </a:moveTo>
                  <a:lnTo>
                    <a:pt x="1494298" y="1481574"/>
                  </a:lnTo>
                  <a:lnTo>
                    <a:pt x="1495098" y="1499542"/>
                  </a:lnTo>
                  <a:lnTo>
                    <a:pt x="1491651" y="1541709"/>
                  </a:lnTo>
                  <a:lnTo>
                    <a:pt x="1472715" y="1592360"/>
                  </a:lnTo>
                  <a:lnTo>
                    <a:pt x="1437412" y="1633327"/>
                  </a:lnTo>
                  <a:lnTo>
                    <a:pt x="1390109" y="1659545"/>
                  </a:lnTo>
                  <a:lnTo>
                    <a:pt x="1336654" y="1667770"/>
                  </a:lnTo>
                  <a:lnTo>
                    <a:pt x="1312650" y="1665301"/>
                  </a:lnTo>
                  <a:lnTo>
                    <a:pt x="1267993" y="1651725"/>
                  </a:lnTo>
                  <a:lnTo>
                    <a:pt x="1227128" y="1633101"/>
                  </a:lnTo>
                  <a:lnTo>
                    <a:pt x="1184920" y="1606841"/>
                  </a:lnTo>
                  <a:lnTo>
                    <a:pt x="1142826" y="1572913"/>
                  </a:lnTo>
                  <a:lnTo>
                    <a:pt x="944911" y="1364020"/>
                  </a:lnTo>
                  <a:lnTo>
                    <a:pt x="909751" y="1325564"/>
                  </a:lnTo>
                  <a:lnTo>
                    <a:pt x="875354" y="1286428"/>
                  </a:lnTo>
                  <a:lnTo>
                    <a:pt x="841968" y="1246391"/>
                  </a:lnTo>
                  <a:lnTo>
                    <a:pt x="809844" y="1205231"/>
                  </a:lnTo>
                  <a:lnTo>
                    <a:pt x="539484" y="843626"/>
                  </a:lnTo>
                  <a:lnTo>
                    <a:pt x="511412" y="808294"/>
                  </a:lnTo>
                  <a:lnTo>
                    <a:pt x="182664" y="421491"/>
                  </a:lnTo>
                  <a:lnTo>
                    <a:pt x="154647" y="384302"/>
                  </a:lnTo>
                  <a:lnTo>
                    <a:pt x="129165" y="345561"/>
                  </a:lnTo>
                  <a:lnTo>
                    <a:pt x="106217" y="305268"/>
                  </a:lnTo>
                  <a:lnTo>
                    <a:pt x="85803" y="263421"/>
                  </a:lnTo>
                  <a:lnTo>
                    <a:pt x="67924" y="220023"/>
                  </a:lnTo>
                  <a:lnTo>
                    <a:pt x="19584" y="127916"/>
                  </a:lnTo>
                  <a:lnTo>
                    <a:pt x="6153" y="99225"/>
                  </a:lnTo>
                  <a:lnTo>
                    <a:pt x="2774" y="86240"/>
                  </a:lnTo>
                  <a:lnTo>
                    <a:pt x="723" y="73116"/>
                  </a:lnTo>
                  <a:lnTo>
                    <a:pt x="0" y="59853"/>
                  </a:lnTo>
                  <a:lnTo>
                    <a:pt x="1118" y="42758"/>
                  </a:lnTo>
                  <a:lnTo>
                    <a:pt x="29647" y="5692"/>
                  </a:lnTo>
                  <a:lnTo>
                    <a:pt x="51082" y="0"/>
                  </a:lnTo>
                  <a:lnTo>
                    <a:pt x="62216" y="566"/>
                  </a:lnTo>
                  <a:lnTo>
                    <a:pt x="97649" y="17777"/>
                  </a:lnTo>
                  <a:lnTo>
                    <a:pt x="595166" y="436110"/>
                  </a:lnTo>
                  <a:lnTo>
                    <a:pt x="630957" y="476458"/>
                  </a:lnTo>
                  <a:lnTo>
                    <a:pt x="657911" y="519661"/>
                  </a:lnTo>
                  <a:lnTo>
                    <a:pt x="688111" y="559963"/>
                  </a:lnTo>
                  <a:lnTo>
                    <a:pt x="721556" y="597364"/>
                  </a:lnTo>
                  <a:lnTo>
                    <a:pt x="758246" y="631864"/>
                  </a:lnTo>
                  <a:lnTo>
                    <a:pt x="798183" y="663462"/>
                  </a:lnTo>
                  <a:lnTo>
                    <a:pt x="810907" y="676241"/>
                  </a:lnTo>
                  <a:lnTo>
                    <a:pt x="993397" y="907678"/>
                  </a:lnTo>
                  <a:lnTo>
                    <a:pt x="1042185" y="966646"/>
                  </a:lnTo>
                  <a:lnTo>
                    <a:pt x="1089431" y="1020301"/>
                  </a:lnTo>
                  <a:lnTo>
                    <a:pt x="1141689" y="1075695"/>
                  </a:lnTo>
                  <a:lnTo>
                    <a:pt x="1243812" y="1177481"/>
                  </a:lnTo>
                  <a:lnTo>
                    <a:pt x="1395389" y="1324970"/>
                  </a:lnTo>
                  <a:lnTo>
                    <a:pt x="1423838" y="1354011"/>
                  </a:lnTo>
                  <a:lnTo>
                    <a:pt x="1451573" y="1383700"/>
                  </a:lnTo>
                  <a:lnTo>
                    <a:pt x="1480637" y="1429162"/>
                  </a:lnTo>
                  <a:lnTo>
                    <a:pt x="1487008" y="1446196"/>
                  </a:lnTo>
                  <a:lnTo>
                    <a:pt x="1491602" y="1463792"/>
                  </a:lnTo>
                  <a:close/>
                </a:path>
              </a:pathLst>
            </a:custGeom>
            <a:solidFill>
              <a:srgbClr val="ED73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F2BA158E-372A-4913-A5F2-2221CA43C104}"/>
                </a:ext>
              </a:extLst>
            </p:cNvPr>
            <p:cNvSpPr/>
            <p:nvPr/>
          </p:nvSpPr>
          <p:spPr>
            <a:xfrm>
              <a:off x="0" y="816817"/>
              <a:ext cx="753110" cy="1438275"/>
            </a:xfrm>
            <a:custGeom>
              <a:avLst/>
              <a:gdLst/>
              <a:ahLst/>
              <a:cxnLst/>
              <a:rect l="l" t="t" r="r" b="b"/>
              <a:pathLst>
                <a:path w="753110" h="1438275">
                  <a:moveTo>
                    <a:pt x="751049" y="1252751"/>
                  </a:moveTo>
                  <a:lnTo>
                    <a:pt x="752855" y="1269246"/>
                  </a:lnTo>
                  <a:lnTo>
                    <a:pt x="753085" y="1277513"/>
                  </a:lnTo>
                  <a:lnTo>
                    <a:pt x="752200" y="1294083"/>
                  </a:lnTo>
                  <a:lnTo>
                    <a:pt x="738989" y="1341818"/>
                  </a:lnTo>
                  <a:lnTo>
                    <a:pt x="711231" y="1382843"/>
                  </a:lnTo>
                  <a:lnTo>
                    <a:pt x="679671" y="1409350"/>
                  </a:lnTo>
                  <a:lnTo>
                    <a:pt x="635253" y="1430625"/>
                  </a:lnTo>
                  <a:lnTo>
                    <a:pt x="586583" y="1438163"/>
                  </a:lnTo>
                  <a:lnTo>
                    <a:pt x="574268" y="1437796"/>
                  </a:lnTo>
                  <a:lnTo>
                    <a:pt x="526127" y="1427410"/>
                  </a:lnTo>
                  <a:lnTo>
                    <a:pt x="486297" y="1408233"/>
                  </a:lnTo>
                  <a:lnTo>
                    <a:pt x="437413" y="1369457"/>
                  </a:lnTo>
                  <a:lnTo>
                    <a:pt x="401866" y="1323392"/>
                  </a:lnTo>
                  <a:lnTo>
                    <a:pt x="380498" y="1289094"/>
                  </a:lnTo>
                  <a:lnTo>
                    <a:pt x="354439" y="1240692"/>
                  </a:lnTo>
                  <a:lnTo>
                    <a:pt x="167258" y="768692"/>
                  </a:lnTo>
                  <a:lnTo>
                    <a:pt x="148651" y="724477"/>
                  </a:lnTo>
                  <a:lnTo>
                    <a:pt x="129295" y="680564"/>
                  </a:lnTo>
                  <a:lnTo>
                    <a:pt x="109333" y="636903"/>
                  </a:lnTo>
                  <a:lnTo>
                    <a:pt x="88906" y="593444"/>
                  </a:lnTo>
                  <a:lnTo>
                    <a:pt x="47228" y="506932"/>
                  </a:lnTo>
                  <a:lnTo>
                    <a:pt x="0" y="411917"/>
                  </a:lnTo>
                  <a:lnTo>
                    <a:pt x="0" y="0"/>
                  </a:lnTo>
                  <a:lnTo>
                    <a:pt x="38606" y="32638"/>
                  </a:lnTo>
                  <a:lnTo>
                    <a:pt x="85836" y="86992"/>
                  </a:lnTo>
                  <a:lnTo>
                    <a:pt x="131125" y="143127"/>
                  </a:lnTo>
                  <a:lnTo>
                    <a:pt x="163139" y="186659"/>
                  </a:lnTo>
                  <a:lnTo>
                    <a:pt x="196953" y="228603"/>
                  </a:lnTo>
                  <a:lnTo>
                    <a:pt x="232569" y="268957"/>
                  </a:lnTo>
                  <a:lnTo>
                    <a:pt x="269986" y="307723"/>
                  </a:lnTo>
                  <a:lnTo>
                    <a:pt x="309204" y="344899"/>
                  </a:lnTo>
                  <a:lnTo>
                    <a:pt x="331325" y="367577"/>
                  </a:lnTo>
                  <a:lnTo>
                    <a:pt x="349829" y="392565"/>
                  </a:lnTo>
                  <a:lnTo>
                    <a:pt x="364717" y="419861"/>
                  </a:lnTo>
                  <a:lnTo>
                    <a:pt x="375988" y="449466"/>
                  </a:lnTo>
                  <a:lnTo>
                    <a:pt x="391889" y="496013"/>
                  </a:lnTo>
                  <a:lnTo>
                    <a:pt x="409113" y="541922"/>
                  </a:lnTo>
                  <a:lnTo>
                    <a:pt x="427518" y="587260"/>
                  </a:lnTo>
                  <a:lnTo>
                    <a:pt x="446964" y="632097"/>
                  </a:lnTo>
                  <a:lnTo>
                    <a:pt x="467307" y="676500"/>
                  </a:lnTo>
                  <a:lnTo>
                    <a:pt x="488407" y="720539"/>
                  </a:lnTo>
                  <a:lnTo>
                    <a:pt x="510121" y="764280"/>
                  </a:lnTo>
                  <a:lnTo>
                    <a:pt x="645369" y="1024318"/>
                  </a:lnTo>
                  <a:lnTo>
                    <a:pt x="704244" y="1140127"/>
                  </a:lnTo>
                  <a:lnTo>
                    <a:pt x="722108" y="1176479"/>
                  </a:lnTo>
                  <a:lnTo>
                    <a:pt x="738688" y="1213355"/>
                  </a:lnTo>
                  <a:lnTo>
                    <a:pt x="742177" y="1220883"/>
                  </a:lnTo>
                  <a:lnTo>
                    <a:pt x="745034" y="1228644"/>
                  </a:lnTo>
                  <a:lnTo>
                    <a:pt x="749484" y="1244630"/>
                  </a:lnTo>
                  <a:lnTo>
                    <a:pt x="751049" y="1252751"/>
                  </a:lnTo>
                  <a:close/>
                </a:path>
              </a:pathLst>
            </a:custGeom>
            <a:solidFill>
              <a:srgbClr val="ECB8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0068061F-B46F-4EC9-B17A-842EAD4CCCB8}"/>
                </a:ext>
              </a:extLst>
            </p:cNvPr>
            <p:cNvSpPr/>
            <p:nvPr/>
          </p:nvSpPr>
          <p:spPr>
            <a:xfrm>
              <a:off x="489933" y="68762"/>
              <a:ext cx="1494155" cy="863600"/>
            </a:xfrm>
            <a:custGeom>
              <a:avLst/>
              <a:gdLst/>
              <a:ahLst/>
              <a:cxnLst/>
              <a:rect l="l" t="t" r="r" b="b"/>
              <a:pathLst>
                <a:path w="1494155" h="863600">
                  <a:moveTo>
                    <a:pt x="1490244" y="670995"/>
                  </a:moveTo>
                  <a:lnTo>
                    <a:pt x="1493375" y="688917"/>
                  </a:lnTo>
                  <a:lnTo>
                    <a:pt x="1493858" y="707005"/>
                  </a:lnTo>
                  <a:lnTo>
                    <a:pt x="1490748" y="736258"/>
                  </a:lnTo>
                  <a:lnTo>
                    <a:pt x="1478044" y="774763"/>
                  </a:lnTo>
                  <a:lnTo>
                    <a:pt x="1455532" y="808489"/>
                  </a:lnTo>
                  <a:lnTo>
                    <a:pt x="1424843" y="834996"/>
                  </a:lnTo>
                  <a:lnTo>
                    <a:pt x="1382058" y="855205"/>
                  </a:lnTo>
                  <a:lnTo>
                    <a:pt x="1342210" y="863038"/>
                  </a:lnTo>
                  <a:lnTo>
                    <a:pt x="1328711" y="863560"/>
                  </a:lnTo>
                  <a:lnTo>
                    <a:pt x="1315213" y="863019"/>
                  </a:lnTo>
                  <a:lnTo>
                    <a:pt x="1257499" y="852964"/>
                  </a:lnTo>
                  <a:lnTo>
                    <a:pt x="1214665" y="839118"/>
                  </a:lnTo>
                  <a:lnTo>
                    <a:pt x="1164289" y="819350"/>
                  </a:lnTo>
                  <a:lnTo>
                    <a:pt x="1114370" y="798573"/>
                  </a:lnTo>
                  <a:lnTo>
                    <a:pt x="1064909" y="776786"/>
                  </a:lnTo>
                  <a:lnTo>
                    <a:pt x="1015904" y="753991"/>
                  </a:lnTo>
                  <a:lnTo>
                    <a:pt x="967357" y="730187"/>
                  </a:lnTo>
                  <a:lnTo>
                    <a:pt x="875450" y="682121"/>
                  </a:lnTo>
                  <a:lnTo>
                    <a:pt x="832206" y="657964"/>
                  </a:lnTo>
                  <a:lnTo>
                    <a:pt x="789533" y="632901"/>
                  </a:lnTo>
                  <a:lnTo>
                    <a:pt x="747433" y="606933"/>
                  </a:lnTo>
                  <a:lnTo>
                    <a:pt x="705905" y="580061"/>
                  </a:lnTo>
                  <a:lnTo>
                    <a:pt x="664948" y="552284"/>
                  </a:lnTo>
                  <a:lnTo>
                    <a:pt x="624564" y="523601"/>
                  </a:lnTo>
                  <a:lnTo>
                    <a:pt x="543886" y="462805"/>
                  </a:lnTo>
                  <a:lnTo>
                    <a:pt x="501657" y="433990"/>
                  </a:lnTo>
                  <a:lnTo>
                    <a:pt x="458062" y="407570"/>
                  </a:lnTo>
                  <a:lnTo>
                    <a:pt x="413103" y="383544"/>
                  </a:lnTo>
                  <a:lnTo>
                    <a:pt x="366779" y="361913"/>
                  </a:lnTo>
                  <a:lnTo>
                    <a:pt x="319090" y="342676"/>
                  </a:lnTo>
                  <a:lnTo>
                    <a:pt x="273931" y="321785"/>
                  </a:lnTo>
                  <a:lnTo>
                    <a:pt x="232224" y="296005"/>
                  </a:lnTo>
                  <a:lnTo>
                    <a:pt x="193969" y="265338"/>
                  </a:lnTo>
                  <a:lnTo>
                    <a:pt x="131108" y="200730"/>
                  </a:lnTo>
                  <a:lnTo>
                    <a:pt x="40842" y="118909"/>
                  </a:lnTo>
                  <a:lnTo>
                    <a:pt x="22651" y="99476"/>
                  </a:lnTo>
                  <a:lnTo>
                    <a:pt x="5829" y="78848"/>
                  </a:lnTo>
                  <a:lnTo>
                    <a:pt x="1610" y="67764"/>
                  </a:lnTo>
                  <a:lnTo>
                    <a:pt x="0" y="55911"/>
                  </a:lnTo>
                  <a:lnTo>
                    <a:pt x="2114" y="38207"/>
                  </a:lnTo>
                  <a:lnTo>
                    <a:pt x="33206" y="5485"/>
                  </a:lnTo>
                  <a:lnTo>
                    <a:pt x="104760" y="0"/>
                  </a:lnTo>
                  <a:lnTo>
                    <a:pt x="158363" y="5107"/>
                  </a:lnTo>
                  <a:lnTo>
                    <a:pt x="211092" y="16017"/>
                  </a:lnTo>
                  <a:lnTo>
                    <a:pt x="262946" y="32730"/>
                  </a:lnTo>
                  <a:lnTo>
                    <a:pt x="462180" y="116725"/>
                  </a:lnTo>
                  <a:lnTo>
                    <a:pt x="560782" y="160866"/>
                  </a:lnTo>
                  <a:lnTo>
                    <a:pt x="653236" y="205500"/>
                  </a:lnTo>
                  <a:lnTo>
                    <a:pt x="869756" y="316879"/>
                  </a:lnTo>
                  <a:lnTo>
                    <a:pt x="1083335" y="430005"/>
                  </a:lnTo>
                  <a:lnTo>
                    <a:pt x="1125351" y="450669"/>
                  </a:lnTo>
                  <a:lnTo>
                    <a:pt x="1167886" y="470205"/>
                  </a:lnTo>
                  <a:lnTo>
                    <a:pt x="1210939" y="488612"/>
                  </a:lnTo>
                  <a:lnTo>
                    <a:pt x="1300222" y="524866"/>
                  </a:lnTo>
                  <a:lnTo>
                    <a:pt x="1344964" y="545799"/>
                  </a:lnTo>
                  <a:lnTo>
                    <a:pt x="1388736" y="568690"/>
                  </a:lnTo>
                  <a:lnTo>
                    <a:pt x="1439269" y="598347"/>
                  </a:lnTo>
                  <a:lnTo>
                    <a:pt x="1476397" y="637557"/>
                  </a:lnTo>
                  <a:lnTo>
                    <a:pt x="1484565" y="653814"/>
                  </a:lnTo>
                  <a:lnTo>
                    <a:pt x="1490244" y="670995"/>
                  </a:lnTo>
                  <a:close/>
                </a:path>
              </a:pathLst>
            </a:custGeom>
            <a:solidFill>
              <a:srgbClr val="2E333C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B62EC763-7AC3-4A6C-8098-911FD1B43F09}"/>
                </a:ext>
              </a:extLst>
            </p:cNvPr>
            <p:cNvSpPr/>
            <p:nvPr/>
          </p:nvSpPr>
          <p:spPr>
            <a:xfrm>
              <a:off x="1128319" y="1"/>
              <a:ext cx="1109980" cy="220979"/>
            </a:xfrm>
            <a:custGeom>
              <a:avLst/>
              <a:gdLst/>
              <a:ahLst/>
              <a:cxnLst/>
              <a:rect l="l" t="t" r="r" b="b"/>
              <a:pathLst>
                <a:path w="1109980" h="220979">
                  <a:moveTo>
                    <a:pt x="1107516" y="11848"/>
                  </a:moveTo>
                  <a:lnTo>
                    <a:pt x="1109000" y="20704"/>
                  </a:lnTo>
                  <a:lnTo>
                    <a:pt x="1109799" y="29648"/>
                  </a:lnTo>
                  <a:lnTo>
                    <a:pt x="1109977" y="45438"/>
                  </a:lnTo>
                  <a:lnTo>
                    <a:pt x="1109770" y="52183"/>
                  </a:lnTo>
                  <a:lnTo>
                    <a:pt x="1102913" y="92024"/>
                  </a:lnTo>
                  <a:lnTo>
                    <a:pt x="1086794" y="129101"/>
                  </a:lnTo>
                  <a:lnTo>
                    <a:pt x="1062331" y="161292"/>
                  </a:lnTo>
                  <a:lnTo>
                    <a:pt x="1030927" y="186758"/>
                  </a:lnTo>
                  <a:lnTo>
                    <a:pt x="994373" y="204043"/>
                  </a:lnTo>
                  <a:lnTo>
                    <a:pt x="955486" y="215582"/>
                  </a:lnTo>
                  <a:lnTo>
                    <a:pt x="915235" y="220592"/>
                  </a:lnTo>
                  <a:lnTo>
                    <a:pt x="894868" y="220637"/>
                  </a:lnTo>
                  <a:lnTo>
                    <a:pt x="874703" y="219027"/>
                  </a:lnTo>
                  <a:lnTo>
                    <a:pt x="854739" y="215762"/>
                  </a:lnTo>
                  <a:lnTo>
                    <a:pt x="834977" y="210842"/>
                  </a:lnTo>
                  <a:lnTo>
                    <a:pt x="788348" y="196616"/>
                  </a:lnTo>
                  <a:lnTo>
                    <a:pt x="741426" y="183734"/>
                  </a:lnTo>
                  <a:lnTo>
                    <a:pt x="694259" y="171974"/>
                  </a:lnTo>
                  <a:lnTo>
                    <a:pt x="646896" y="161117"/>
                  </a:lnTo>
                  <a:lnTo>
                    <a:pt x="599383" y="150943"/>
                  </a:lnTo>
                  <a:lnTo>
                    <a:pt x="551770" y="141230"/>
                  </a:lnTo>
                  <a:lnTo>
                    <a:pt x="456434" y="122308"/>
                  </a:lnTo>
                  <a:lnTo>
                    <a:pt x="408807" y="112659"/>
                  </a:lnTo>
                  <a:lnTo>
                    <a:pt x="361271" y="102590"/>
                  </a:lnTo>
                  <a:lnTo>
                    <a:pt x="309372" y="88032"/>
                  </a:lnTo>
                  <a:lnTo>
                    <a:pt x="243070" y="59390"/>
                  </a:lnTo>
                  <a:lnTo>
                    <a:pt x="192095" y="42277"/>
                  </a:lnTo>
                  <a:lnTo>
                    <a:pt x="139802" y="29753"/>
                  </a:lnTo>
                  <a:lnTo>
                    <a:pt x="86191" y="21818"/>
                  </a:lnTo>
                  <a:lnTo>
                    <a:pt x="63855" y="18620"/>
                  </a:lnTo>
                  <a:lnTo>
                    <a:pt x="41914" y="13869"/>
                  </a:lnTo>
                  <a:lnTo>
                    <a:pt x="20368" y="7565"/>
                  </a:lnTo>
                  <a:lnTo>
                    <a:pt x="0" y="0"/>
                  </a:lnTo>
                  <a:lnTo>
                    <a:pt x="1104332" y="0"/>
                  </a:lnTo>
                  <a:lnTo>
                    <a:pt x="1105347" y="3080"/>
                  </a:lnTo>
                  <a:lnTo>
                    <a:pt x="1107516" y="11848"/>
                  </a:lnTo>
                  <a:close/>
                </a:path>
              </a:pathLst>
            </a:custGeom>
            <a:solidFill>
              <a:srgbClr val="ACD3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BEC2A399-F6F6-48C0-A6D3-72BF2F53E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555" y="209376"/>
            <a:ext cx="10065816" cy="575733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817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A788E2CF-9C6B-4B6D-9C9A-D3B5AA3AFAF9}"/>
              </a:ext>
            </a:extLst>
          </p:cNvPr>
          <p:cNvSpPr/>
          <p:nvPr userDrawn="1"/>
        </p:nvSpPr>
        <p:spPr>
          <a:xfrm>
            <a:off x="0" y="-18275"/>
            <a:ext cx="12192000" cy="847165"/>
          </a:xfrm>
          <a:prstGeom prst="rect">
            <a:avLst/>
          </a:prstGeom>
          <a:solidFill>
            <a:srgbClr val="BCDC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544B06E-5A9D-4EEA-9BA2-87EEB6DB9E4B}"/>
              </a:ext>
            </a:extLst>
          </p:cNvPr>
          <p:cNvGrpSpPr/>
          <p:nvPr userDrawn="1"/>
        </p:nvGrpSpPr>
        <p:grpSpPr>
          <a:xfrm>
            <a:off x="1" y="1"/>
            <a:ext cx="1492199" cy="1503394"/>
            <a:chOff x="0" y="1"/>
            <a:chExt cx="2238299" cy="2255091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08CCFB3B-12A1-4F13-BEFC-77BD4BA69D5A}"/>
                </a:ext>
              </a:extLst>
            </p:cNvPr>
            <p:cNvSpPr/>
            <p:nvPr/>
          </p:nvSpPr>
          <p:spPr>
            <a:xfrm>
              <a:off x="56814" y="130826"/>
              <a:ext cx="1495425" cy="1668145"/>
            </a:xfrm>
            <a:custGeom>
              <a:avLst/>
              <a:gdLst/>
              <a:ahLst/>
              <a:cxnLst/>
              <a:rect l="l" t="t" r="r" b="b"/>
              <a:pathLst>
                <a:path w="1495425" h="1668145">
                  <a:moveTo>
                    <a:pt x="1491602" y="1463792"/>
                  </a:moveTo>
                  <a:lnTo>
                    <a:pt x="1494298" y="1481574"/>
                  </a:lnTo>
                  <a:lnTo>
                    <a:pt x="1495098" y="1499542"/>
                  </a:lnTo>
                  <a:lnTo>
                    <a:pt x="1491651" y="1541709"/>
                  </a:lnTo>
                  <a:lnTo>
                    <a:pt x="1472715" y="1592360"/>
                  </a:lnTo>
                  <a:lnTo>
                    <a:pt x="1437412" y="1633327"/>
                  </a:lnTo>
                  <a:lnTo>
                    <a:pt x="1390109" y="1659545"/>
                  </a:lnTo>
                  <a:lnTo>
                    <a:pt x="1336654" y="1667770"/>
                  </a:lnTo>
                  <a:lnTo>
                    <a:pt x="1312650" y="1665301"/>
                  </a:lnTo>
                  <a:lnTo>
                    <a:pt x="1267993" y="1651725"/>
                  </a:lnTo>
                  <a:lnTo>
                    <a:pt x="1227128" y="1633101"/>
                  </a:lnTo>
                  <a:lnTo>
                    <a:pt x="1184920" y="1606841"/>
                  </a:lnTo>
                  <a:lnTo>
                    <a:pt x="1142826" y="1572913"/>
                  </a:lnTo>
                  <a:lnTo>
                    <a:pt x="944911" y="1364020"/>
                  </a:lnTo>
                  <a:lnTo>
                    <a:pt x="909751" y="1325564"/>
                  </a:lnTo>
                  <a:lnTo>
                    <a:pt x="875354" y="1286428"/>
                  </a:lnTo>
                  <a:lnTo>
                    <a:pt x="841968" y="1246391"/>
                  </a:lnTo>
                  <a:lnTo>
                    <a:pt x="809844" y="1205231"/>
                  </a:lnTo>
                  <a:lnTo>
                    <a:pt x="539484" y="843626"/>
                  </a:lnTo>
                  <a:lnTo>
                    <a:pt x="511412" y="808294"/>
                  </a:lnTo>
                  <a:lnTo>
                    <a:pt x="182664" y="421491"/>
                  </a:lnTo>
                  <a:lnTo>
                    <a:pt x="154647" y="384302"/>
                  </a:lnTo>
                  <a:lnTo>
                    <a:pt x="129165" y="345561"/>
                  </a:lnTo>
                  <a:lnTo>
                    <a:pt x="106217" y="305268"/>
                  </a:lnTo>
                  <a:lnTo>
                    <a:pt x="85803" y="263421"/>
                  </a:lnTo>
                  <a:lnTo>
                    <a:pt x="67924" y="220023"/>
                  </a:lnTo>
                  <a:lnTo>
                    <a:pt x="19584" y="127916"/>
                  </a:lnTo>
                  <a:lnTo>
                    <a:pt x="6153" y="99225"/>
                  </a:lnTo>
                  <a:lnTo>
                    <a:pt x="2774" y="86240"/>
                  </a:lnTo>
                  <a:lnTo>
                    <a:pt x="723" y="73116"/>
                  </a:lnTo>
                  <a:lnTo>
                    <a:pt x="0" y="59853"/>
                  </a:lnTo>
                  <a:lnTo>
                    <a:pt x="1118" y="42758"/>
                  </a:lnTo>
                  <a:lnTo>
                    <a:pt x="29647" y="5692"/>
                  </a:lnTo>
                  <a:lnTo>
                    <a:pt x="51082" y="0"/>
                  </a:lnTo>
                  <a:lnTo>
                    <a:pt x="62216" y="566"/>
                  </a:lnTo>
                  <a:lnTo>
                    <a:pt x="97649" y="17777"/>
                  </a:lnTo>
                  <a:lnTo>
                    <a:pt x="595166" y="436110"/>
                  </a:lnTo>
                  <a:lnTo>
                    <a:pt x="630957" y="476458"/>
                  </a:lnTo>
                  <a:lnTo>
                    <a:pt x="657911" y="519661"/>
                  </a:lnTo>
                  <a:lnTo>
                    <a:pt x="688111" y="559963"/>
                  </a:lnTo>
                  <a:lnTo>
                    <a:pt x="721556" y="597364"/>
                  </a:lnTo>
                  <a:lnTo>
                    <a:pt x="758246" y="631864"/>
                  </a:lnTo>
                  <a:lnTo>
                    <a:pt x="798183" y="663462"/>
                  </a:lnTo>
                  <a:lnTo>
                    <a:pt x="810907" y="676241"/>
                  </a:lnTo>
                  <a:lnTo>
                    <a:pt x="993397" y="907678"/>
                  </a:lnTo>
                  <a:lnTo>
                    <a:pt x="1042185" y="966646"/>
                  </a:lnTo>
                  <a:lnTo>
                    <a:pt x="1089431" y="1020301"/>
                  </a:lnTo>
                  <a:lnTo>
                    <a:pt x="1141689" y="1075695"/>
                  </a:lnTo>
                  <a:lnTo>
                    <a:pt x="1243812" y="1177481"/>
                  </a:lnTo>
                  <a:lnTo>
                    <a:pt x="1395389" y="1324970"/>
                  </a:lnTo>
                  <a:lnTo>
                    <a:pt x="1423838" y="1354011"/>
                  </a:lnTo>
                  <a:lnTo>
                    <a:pt x="1451573" y="1383700"/>
                  </a:lnTo>
                  <a:lnTo>
                    <a:pt x="1480637" y="1429162"/>
                  </a:lnTo>
                  <a:lnTo>
                    <a:pt x="1487008" y="1446196"/>
                  </a:lnTo>
                  <a:lnTo>
                    <a:pt x="1491602" y="1463792"/>
                  </a:lnTo>
                  <a:close/>
                </a:path>
              </a:pathLst>
            </a:custGeom>
            <a:solidFill>
              <a:srgbClr val="ED73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9A0ACDC0-63AE-41DF-B523-84234790CC09}"/>
                </a:ext>
              </a:extLst>
            </p:cNvPr>
            <p:cNvSpPr/>
            <p:nvPr/>
          </p:nvSpPr>
          <p:spPr>
            <a:xfrm>
              <a:off x="0" y="816817"/>
              <a:ext cx="753110" cy="1438275"/>
            </a:xfrm>
            <a:custGeom>
              <a:avLst/>
              <a:gdLst/>
              <a:ahLst/>
              <a:cxnLst/>
              <a:rect l="l" t="t" r="r" b="b"/>
              <a:pathLst>
                <a:path w="753110" h="1438275">
                  <a:moveTo>
                    <a:pt x="751049" y="1252751"/>
                  </a:moveTo>
                  <a:lnTo>
                    <a:pt x="752855" y="1269246"/>
                  </a:lnTo>
                  <a:lnTo>
                    <a:pt x="753085" y="1277513"/>
                  </a:lnTo>
                  <a:lnTo>
                    <a:pt x="752200" y="1294083"/>
                  </a:lnTo>
                  <a:lnTo>
                    <a:pt x="738989" y="1341818"/>
                  </a:lnTo>
                  <a:lnTo>
                    <a:pt x="711231" y="1382843"/>
                  </a:lnTo>
                  <a:lnTo>
                    <a:pt x="679671" y="1409350"/>
                  </a:lnTo>
                  <a:lnTo>
                    <a:pt x="635253" y="1430625"/>
                  </a:lnTo>
                  <a:lnTo>
                    <a:pt x="586583" y="1438163"/>
                  </a:lnTo>
                  <a:lnTo>
                    <a:pt x="574268" y="1437796"/>
                  </a:lnTo>
                  <a:lnTo>
                    <a:pt x="526127" y="1427410"/>
                  </a:lnTo>
                  <a:lnTo>
                    <a:pt x="486297" y="1408233"/>
                  </a:lnTo>
                  <a:lnTo>
                    <a:pt x="437413" y="1369457"/>
                  </a:lnTo>
                  <a:lnTo>
                    <a:pt x="401866" y="1323392"/>
                  </a:lnTo>
                  <a:lnTo>
                    <a:pt x="380498" y="1289094"/>
                  </a:lnTo>
                  <a:lnTo>
                    <a:pt x="354439" y="1240692"/>
                  </a:lnTo>
                  <a:lnTo>
                    <a:pt x="167258" y="768692"/>
                  </a:lnTo>
                  <a:lnTo>
                    <a:pt x="148651" y="724477"/>
                  </a:lnTo>
                  <a:lnTo>
                    <a:pt x="129295" y="680564"/>
                  </a:lnTo>
                  <a:lnTo>
                    <a:pt x="109333" y="636903"/>
                  </a:lnTo>
                  <a:lnTo>
                    <a:pt x="88906" y="593444"/>
                  </a:lnTo>
                  <a:lnTo>
                    <a:pt x="47228" y="506932"/>
                  </a:lnTo>
                  <a:lnTo>
                    <a:pt x="0" y="411917"/>
                  </a:lnTo>
                  <a:lnTo>
                    <a:pt x="0" y="0"/>
                  </a:lnTo>
                  <a:lnTo>
                    <a:pt x="38606" y="32638"/>
                  </a:lnTo>
                  <a:lnTo>
                    <a:pt x="85836" y="86992"/>
                  </a:lnTo>
                  <a:lnTo>
                    <a:pt x="131125" y="143127"/>
                  </a:lnTo>
                  <a:lnTo>
                    <a:pt x="163139" y="186659"/>
                  </a:lnTo>
                  <a:lnTo>
                    <a:pt x="196953" y="228603"/>
                  </a:lnTo>
                  <a:lnTo>
                    <a:pt x="232569" y="268957"/>
                  </a:lnTo>
                  <a:lnTo>
                    <a:pt x="269986" y="307723"/>
                  </a:lnTo>
                  <a:lnTo>
                    <a:pt x="309204" y="344899"/>
                  </a:lnTo>
                  <a:lnTo>
                    <a:pt x="331325" y="367577"/>
                  </a:lnTo>
                  <a:lnTo>
                    <a:pt x="349829" y="392565"/>
                  </a:lnTo>
                  <a:lnTo>
                    <a:pt x="364717" y="419861"/>
                  </a:lnTo>
                  <a:lnTo>
                    <a:pt x="375988" y="449466"/>
                  </a:lnTo>
                  <a:lnTo>
                    <a:pt x="391889" y="496013"/>
                  </a:lnTo>
                  <a:lnTo>
                    <a:pt x="409113" y="541922"/>
                  </a:lnTo>
                  <a:lnTo>
                    <a:pt x="427518" y="587260"/>
                  </a:lnTo>
                  <a:lnTo>
                    <a:pt x="446964" y="632097"/>
                  </a:lnTo>
                  <a:lnTo>
                    <a:pt x="467307" y="676500"/>
                  </a:lnTo>
                  <a:lnTo>
                    <a:pt x="488407" y="720539"/>
                  </a:lnTo>
                  <a:lnTo>
                    <a:pt x="510121" y="764280"/>
                  </a:lnTo>
                  <a:lnTo>
                    <a:pt x="645369" y="1024318"/>
                  </a:lnTo>
                  <a:lnTo>
                    <a:pt x="704244" y="1140127"/>
                  </a:lnTo>
                  <a:lnTo>
                    <a:pt x="722108" y="1176479"/>
                  </a:lnTo>
                  <a:lnTo>
                    <a:pt x="738688" y="1213355"/>
                  </a:lnTo>
                  <a:lnTo>
                    <a:pt x="742177" y="1220883"/>
                  </a:lnTo>
                  <a:lnTo>
                    <a:pt x="745034" y="1228644"/>
                  </a:lnTo>
                  <a:lnTo>
                    <a:pt x="749484" y="1244630"/>
                  </a:lnTo>
                  <a:lnTo>
                    <a:pt x="751049" y="1252751"/>
                  </a:lnTo>
                  <a:close/>
                </a:path>
              </a:pathLst>
            </a:custGeom>
            <a:solidFill>
              <a:srgbClr val="ECB8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DD18D4BE-40CA-4FE6-9E38-4B7917BA2381}"/>
                </a:ext>
              </a:extLst>
            </p:cNvPr>
            <p:cNvSpPr/>
            <p:nvPr/>
          </p:nvSpPr>
          <p:spPr>
            <a:xfrm>
              <a:off x="489933" y="68762"/>
              <a:ext cx="1494155" cy="863600"/>
            </a:xfrm>
            <a:custGeom>
              <a:avLst/>
              <a:gdLst/>
              <a:ahLst/>
              <a:cxnLst/>
              <a:rect l="l" t="t" r="r" b="b"/>
              <a:pathLst>
                <a:path w="1494155" h="863600">
                  <a:moveTo>
                    <a:pt x="1490244" y="670995"/>
                  </a:moveTo>
                  <a:lnTo>
                    <a:pt x="1493375" y="688917"/>
                  </a:lnTo>
                  <a:lnTo>
                    <a:pt x="1493858" y="707005"/>
                  </a:lnTo>
                  <a:lnTo>
                    <a:pt x="1490748" y="736258"/>
                  </a:lnTo>
                  <a:lnTo>
                    <a:pt x="1478044" y="774763"/>
                  </a:lnTo>
                  <a:lnTo>
                    <a:pt x="1455532" y="808489"/>
                  </a:lnTo>
                  <a:lnTo>
                    <a:pt x="1424843" y="834996"/>
                  </a:lnTo>
                  <a:lnTo>
                    <a:pt x="1382058" y="855205"/>
                  </a:lnTo>
                  <a:lnTo>
                    <a:pt x="1342210" y="863038"/>
                  </a:lnTo>
                  <a:lnTo>
                    <a:pt x="1328711" y="863560"/>
                  </a:lnTo>
                  <a:lnTo>
                    <a:pt x="1315213" y="863019"/>
                  </a:lnTo>
                  <a:lnTo>
                    <a:pt x="1257499" y="852964"/>
                  </a:lnTo>
                  <a:lnTo>
                    <a:pt x="1214665" y="839118"/>
                  </a:lnTo>
                  <a:lnTo>
                    <a:pt x="1164289" y="819350"/>
                  </a:lnTo>
                  <a:lnTo>
                    <a:pt x="1114370" y="798573"/>
                  </a:lnTo>
                  <a:lnTo>
                    <a:pt x="1064909" y="776786"/>
                  </a:lnTo>
                  <a:lnTo>
                    <a:pt x="1015904" y="753991"/>
                  </a:lnTo>
                  <a:lnTo>
                    <a:pt x="967357" y="730187"/>
                  </a:lnTo>
                  <a:lnTo>
                    <a:pt x="875450" y="682121"/>
                  </a:lnTo>
                  <a:lnTo>
                    <a:pt x="832206" y="657964"/>
                  </a:lnTo>
                  <a:lnTo>
                    <a:pt x="789533" y="632901"/>
                  </a:lnTo>
                  <a:lnTo>
                    <a:pt x="747433" y="606933"/>
                  </a:lnTo>
                  <a:lnTo>
                    <a:pt x="705905" y="580061"/>
                  </a:lnTo>
                  <a:lnTo>
                    <a:pt x="664948" y="552284"/>
                  </a:lnTo>
                  <a:lnTo>
                    <a:pt x="624564" y="523601"/>
                  </a:lnTo>
                  <a:lnTo>
                    <a:pt x="543886" y="462805"/>
                  </a:lnTo>
                  <a:lnTo>
                    <a:pt x="501657" y="433990"/>
                  </a:lnTo>
                  <a:lnTo>
                    <a:pt x="458062" y="407570"/>
                  </a:lnTo>
                  <a:lnTo>
                    <a:pt x="413103" y="383544"/>
                  </a:lnTo>
                  <a:lnTo>
                    <a:pt x="366779" y="361913"/>
                  </a:lnTo>
                  <a:lnTo>
                    <a:pt x="319090" y="342676"/>
                  </a:lnTo>
                  <a:lnTo>
                    <a:pt x="273931" y="321785"/>
                  </a:lnTo>
                  <a:lnTo>
                    <a:pt x="232224" y="296005"/>
                  </a:lnTo>
                  <a:lnTo>
                    <a:pt x="193969" y="265338"/>
                  </a:lnTo>
                  <a:lnTo>
                    <a:pt x="131108" y="200730"/>
                  </a:lnTo>
                  <a:lnTo>
                    <a:pt x="40842" y="118909"/>
                  </a:lnTo>
                  <a:lnTo>
                    <a:pt x="22651" y="99476"/>
                  </a:lnTo>
                  <a:lnTo>
                    <a:pt x="5829" y="78848"/>
                  </a:lnTo>
                  <a:lnTo>
                    <a:pt x="1610" y="67764"/>
                  </a:lnTo>
                  <a:lnTo>
                    <a:pt x="0" y="55911"/>
                  </a:lnTo>
                  <a:lnTo>
                    <a:pt x="2114" y="38207"/>
                  </a:lnTo>
                  <a:lnTo>
                    <a:pt x="33206" y="5485"/>
                  </a:lnTo>
                  <a:lnTo>
                    <a:pt x="104760" y="0"/>
                  </a:lnTo>
                  <a:lnTo>
                    <a:pt x="158363" y="5107"/>
                  </a:lnTo>
                  <a:lnTo>
                    <a:pt x="211092" y="16017"/>
                  </a:lnTo>
                  <a:lnTo>
                    <a:pt x="262946" y="32730"/>
                  </a:lnTo>
                  <a:lnTo>
                    <a:pt x="462180" y="116725"/>
                  </a:lnTo>
                  <a:lnTo>
                    <a:pt x="560782" y="160866"/>
                  </a:lnTo>
                  <a:lnTo>
                    <a:pt x="653236" y="205500"/>
                  </a:lnTo>
                  <a:lnTo>
                    <a:pt x="869756" y="316879"/>
                  </a:lnTo>
                  <a:lnTo>
                    <a:pt x="1083335" y="430005"/>
                  </a:lnTo>
                  <a:lnTo>
                    <a:pt x="1125351" y="450669"/>
                  </a:lnTo>
                  <a:lnTo>
                    <a:pt x="1167886" y="470205"/>
                  </a:lnTo>
                  <a:lnTo>
                    <a:pt x="1210939" y="488612"/>
                  </a:lnTo>
                  <a:lnTo>
                    <a:pt x="1300222" y="524866"/>
                  </a:lnTo>
                  <a:lnTo>
                    <a:pt x="1344964" y="545799"/>
                  </a:lnTo>
                  <a:lnTo>
                    <a:pt x="1388736" y="568690"/>
                  </a:lnTo>
                  <a:lnTo>
                    <a:pt x="1439269" y="598347"/>
                  </a:lnTo>
                  <a:lnTo>
                    <a:pt x="1476397" y="637557"/>
                  </a:lnTo>
                  <a:lnTo>
                    <a:pt x="1484565" y="653814"/>
                  </a:lnTo>
                  <a:lnTo>
                    <a:pt x="1490244" y="670995"/>
                  </a:lnTo>
                  <a:close/>
                </a:path>
              </a:pathLst>
            </a:custGeom>
            <a:solidFill>
              <a:srgbClr val="2E333C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C1C69401-3D63-41CA-B94A-9E615467D2FB}"/>
                </a:ext>
              </a:extLst>
            </p:cNvPr>
            <p:cNvSpPr/>
            <p:nvPr/>
          </p:nvSpPr>
          <p:spPr>
            <a:xfrm>
              <a:off x="1128319" y="1"/>
              <a:ext cx="1109980" cy="220979"/>
            </a:xfrm>
            <a:custGeom>
              <a:avLst/>
              <a:gdLst/>
              <a:ahLst/>
              <a:cxnLst/>
              <a:rect l="l" t="t" r="r" b="b"/>
              <a:pathLst>
                <a:path w="1109980" h="220979">
                  <a:moveTo>
                    <a:pt x="1107516" y="11848"/>
                  </a:moveTo>
                  <a:lnTo>
                    <a:pt x="1109000" y="20704"/>
                  </a:lnTo>
                  <a:lnTo>
                    <a:pt x="1109799" y="29648"/>
                  </a:lnTo>
                  <a:lnTo>
                    <a:pt x="1109977" y="45438"/>
                  </a:lnTo>
                  <a:lnTo>
                    <a:pt x="1109770" y="52183"/>
                  </a:lnTo>
                  <a:lnTo>
                    <a:pt x="1102913" y="92024"/>
                  </a:lnTo>
                  <a:lnTo>
                    <a:pt x="1086794" y="129101"/>
                  </a:lnTo>
                  <a:lnTo>
                    <a:pt x="1062331" y="161292"/>
                  </a:lnTo>
                  <a:lnTo>
                    <a:pt x="1030927" y="186758"/>
                  </a:lnTo>
                  <a:lnTo>
                    <a:pt x="994373" y="204043"/>
                  </a:lnTo>
                  <a:lnTo>
                    <a:pt x="955486" y="215582"/>
                  </a:lnTo>
                  <a:lnTo>
                    <a:pt x="915235" y="220592"/>
                  </a:lnTo>
                  <a:lnTo>
                    <a:pt x="894868" y="220637"/>
                  </a:lnTo>
                  <a:lnTo>
                    <a:pt x="874703" y="219027"/>
                  </a:lnTo>
                  <a:lnTo>
                    <a:pt x="854739" y="215762"/>
                  </a:lnTo>
                  <a:lnTo>
                    <a:pt x="834977" y="210842"/>
                  </a:lnTo>
                  <a:lnTo>
                    <a:pt x="788348" y="196616"/>
                  </a:lnTo>
                  <a:lnTo>
                    <a:pt x="741426" y="183734"/>
                  </a:lnTo>
                  <a:lnTo>
                    <a:pt x="694259" y="171974"/>
                  </a:lnTo>
                  <a:lnTo>
                    <a:pt x="646896" y="161117"/>
                  </a:lnTo>
                  <a:lnTo>
                    <a:pt x="599383" y="150943"/>
                  </a:lnTo>
                  <a:lnTo>
                    <a:pt x="551770" y="141230"/>
                  </a:lnTo>
                  <a:lnTo>
                    <a:pt x="456434" y="122308"/>
                  </a:lnTo>
                  <a:lnTo>
                    <a:pt x="408807" y="112659"/>
                  </a:lnTo>
                  <a:lnTo>
                    <a:pt x="361271" y="102590"/>
                  </a:lnTo>
                  <a:lnTo>
                    <a:pt x="309372" y="88032"/>
                  </a:lnTo>
                  <a:lnTo>
                    <a:pt x="243070" y="59390"/>
                  </a:lnTo>
                  <a:lnTo>
                    <a:pt x="192095" y="42277"/>
                  </a:lnTo>
                  <a:lnTo>
                    <a:pt x="139802" y="29753"/>
                  </a:lnTo>
                  <a:lnTo>
                    <a:pt x="86191" y="21818"/>
                  </a:lnTo>
                  <a:lnTo>
                    <a:pt x="63855" y="18620"/>
                  </a:lnTo>
                  <a:lnTo>
                    <a:pt x="41914" y="13869"/>
                  </a:lnTo>
                  <a:lnTo>
                    <a:pt x="20368" y="7565"/>
                  </a:lnTo>
                  <a:lnTo>
                    <a:pt x="0" y="0"/>
                  </a:lnTo>
                  <a:lnTo>
                    <a:pt x="1104332" y="0"/>
                  </a:lnTo>
                  <a:lnTo>
                    <a:pt x="1105347" y="3080"/>
                  </a:lnTo>
                  <a:lnTo>
                    <a:pt x="1107516" y="11848"/>
                  </a:lnTo>
                  <a:close/>
                </a:path>
              </a:pathLst>
            </a:custGeom>
            <a:solidFill>
              <a:srgbClr val="ACD3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4111F16-478A-4747-9630-1883C689DF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555" y="209376"/>
            <a:ext cx="10065816" cy="575733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35542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CDD3E-D44B-460A-A24E-1E88D5B8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6875"/>
            <a:ext cx="3932237" cy="108682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18A84B-E777-4F9B-B6FF-9CC85065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16875"/>
            <a:ext cx="6172200" cy="4744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7488F2-ABF5-47E9-B656-3D18CE9D8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3704"/>
            <a:ext cx="3932237" cy="36652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7732094-CEC5-45B0-89D0-41E93147DB85}"/>
              </a:ext>
            </a:extLst>
          </p:cNvPr>
          <p:cNvSpPr/>
          <p:nvPr userDrawn="1"/>
        </p:nvSpPr>
        <p:spPr>
          <a:xfrm>
            <a:off x="0" y="-18275"/>
            <a:ext cx="12192000" cy="847165"/>
          </a:xfrm>
          <a:prstGeom prst="rect">
            <a:avLst/>
          </a:prstGeom>
          <a:solidFill>
            <a:srgbClr val="BCDC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AB74D1DA-51B4-47BD-9430-74EBAFC51CE7}"/>
              </a:ext>
            </a:extLst>
          </p:cNvPr>
          <p:cNvGrpSpPr/>
          <p:nvPr userDrawn="1"/>
        </p:nvGrpSpPr>
        <p:grpSpPr>
          <a:xfrm>
            <a:off x="1" y="1"/>
            <a:ext cx="1492199" cy="1503394"/>
            <a:chOff x="0" y="1"/>
            <a:chExt cx="2238299" cy="2255091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2E23BE51-5013-4560-9162-4354ACAA0A53}"/>
                </a:ext>
              </a:extLst>
            </p:cNvPr>
            <p:cNvSpPr/>
            <p:nvPr/>
          </p:nvSpPr>
          <p:spPr>
            <a:xfrm>
              <a:off x="56814" y="130826"/>
              <a:ext cx="1495425" cy="1668145"/>
            </a:xfrm>
            <a:custGeom>
              <a:avLst/>
              <a:gdLst/>
              <a:ahLst/>
              <a:cxnLst/>
              <a:rect l="l" t="t" r="r" b="b"/>
              <a:pathLst>
                <a:path w="1495425" h="1668145">
                  <a:moveTo>
                    <a:pt x="1491602" y="1463792"/>
                  </a:moveTo>
                  <a:lnTo>
                    <a:pt x="1494298" y="1481574"/>
                  </a:lnTo>
                  <a:lnTo>
                    <a:pt x="1495098" y="1499542"/>
                  </a:lnTo>
                  <a:lnTo>
                    <a:pt x="1491651" y="1541709"/>
                  </a:lnTo>
                  <a:lnTo>
                    <a:pt x="1472715" y="1592360"/>
                  </a:lnTo>
                  <a:lnTo>
                    <a:pt x="1437412" y="1633327"/>
                  </a:lnTo>
                  <a:lnTo>
                    <a:pt x="1390109" y="1659545"/>
                  </a:lnTo>
                  <a:lnTo>
                    <a:pt x="1336654" y="1667770"/>
                  </a:lnTo>
                  <a:lnTo>
                    <a:pt x="1312650" y="1665301"/>
                  </a:lnTo>
                  <a:lnTo>
                    <a:pt x="1267993" y="1651725"/>
                  </a:lnTo>
                  <a:lnTo>
                    <a:pt x="1227128" y="1633101"/>
                  </a:lnTo>
                  <a:lnTo>
                    <a:pt x="1184920" y="1606841"/>
                  </a:lnTo>
                  <a:lnTo>
                    <a:pt x="1142826" y="1572913"/>
                  </a:lnTo>
                  <a:lnTo>
                    <a:pt x="944911" y="1364020"/>
                  </a:lnTo>
                  <a:lnTo>
                    <a:pt x="909751" y="1325564"/>
                  </a:lnTo>
                  <a:lnTo>
                    <a:pt x="875354" y="1286428"/>
                  </a:lnTo>
                  <a:lnTo>
                    <a:pt x="841968" y="1246391"/>
                  </a:lnTo>
                  <a:lnTo>
                    <a:pt x="809844" y="1205231"/>
                  </a:lnTo>
                  <a:lnTo>
                    <a:pt x="539484" y="843626"/>
                  </a:lnTo>
                  <a:lnTo>
                    <a:pt x="511412" y="808294"/>
                  </a:lnTo>
                  <a:lnTo>
                    <a:pt x="182664" y="421491"/>
                  </a:lnTo>
                  <a:lnTo>
                    <a:pt x="154647" y="384302"/>
                  </a:lnTo>
                  <a:lnTo>
                    <a:pt x="129165" y="345561"/>
                  </a:lnTo>
                  <a:lnTo>
                    <a:pt x="106217" y="305268"/>
                  </a:lnTo>
                  <a:lnTo>
                    <a:pt x="85803" y="263421"/>
                  </a:lnTo>
                  <a:lnTo>
                    <a:pt x="67924" y="220023"/>
                  </a:lnTo>
                  <a:lnTo>
                    <a:pt x="19584" y="127916"/>
                  </a:lnTo>
                  <a:lnTo>
                    <a:pt x="6153" y="99225"/>
                  </a:lnTo>
                  <a:lnTo>
                    <a:pt x="2774" y="86240"/>
                  </a:lnTo>
                  <a:lnTo>
                    <a:pt x="723" y="73116"/>
                  </a:lnTo>
                  <a:lnTo>
                    <a:pt x="0" y="59853"/>
                  </a:lnTo>
                  <a:lnTo>
                    <a:pt x="1118" y="42758"/>
                  </a:lnTo>
                  <a:lnTo>
                    <a:pt x="29647" y="5692"/>
                  </a:lnTo>
                  <a:lnTo>
                    <a:pt x="51082" y="0"/>
                  </a:lnTo>
                  <a:lnTo>
                    <a:pt x="62216" y="566"/>
                  </a:lnTo>
                  <a:lnTo>
                    <a:pt x="97649" y="17777"/>
                  </a:lnTo>
                  <a:lnTo>
                    <a:pt x="595166" y="436110"/>
                  </a:lnTo>
                  <a:lnTo>
                    <a:pt x="630957" y="476458"/>
                  </a:lnTo>
                  <a:lnTo>
                    <a:pt x="657911" y="519661"/>
                  </a:lnTo>
                  <a:lnTo>
                    <a:pt x="688111" y="559963"/>
                  </a:lnTo>
                  <a:lnTo>
                    <a:pt x="721556" y="597364"/>
                  </a:lnTo>
                  <a:lnTo>
                    <a:pt x="758246" y="631864"/>
                  </a:lnTo>
                  <a:lnTo>
                    <a:pt x="798183" y="663462"/>
                  </a:lnTo>
                  <a:lnTo>
                    <a:pt x="810907" y="676241"/>
                  </a:lnTo>
                  <a:lnTo>
                    <a:pt x="993397" y="907678"/>
                  </a:lnTo>
                  <a:lnTo>
                    <a:pt x="1042185" y="966646"/>
                  </a:lnTo>
                  <a:lnTo>
                    <a:pt x="1089431" y="1020301"/>
                  </a:lnTo>
                  <a:lnTo>
                    <a:pt x="1141689" y="1075695"/>
                  </a:lnTo>
                  <a:lnTo>
                    <a:pt x="1243812" y="1177481"/>
                  </a:lnTo>
                  <a:lnTo>
                    <a:pt x="1395389" y="1324970"/>
                  </a:lnTo>
                  <a:lnTo>
                    <a:pt x="1423838" y="1354011"/>
                  </a:lnTo>
                  <a:lnTo>
                    <a:pt x="1451573" y="1383700"/>
                  </a:lnTo>
                  <a:lnTo>
                    <a:pt x="1480637" y="1429162"/>
                  </a:lnTo>
                  <a:lnTo>
                    <a:pt x="1487008" y="1446196"/>
                  </a:lnTo>
                  <a:lnTo>
                    <a:pt x="1491602" y="1463792"/>
                  </a:lnTo>
                  <a:close/>
                </a:path>
              </a:pathLst>
            </a:custGeom>
            <a:solidFill>
              <a:srgbClr val="ED73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70B138F6-2519-4847-8501-3D5E0BABA085}"/>
                </a:ext>
              </a:extLst>
            </p:cNvPr>
            <p:cNvSpPr/>
            <p:nvPr/>
          </p:nvSpPr>
          <p:spPr>
            <a:xfrm>
              <a:off x="0" y="816817"/>
              <a:ext cx="753110" cy="1438275"/>
            </a:xfrm>
            <a:custGeom>
              <a:avLst/>
              <a:gdLst/>
              <a:ahLst/>
              <a:cxnLst/>
              <a:rect l="l" t="t" r="r" b="b"/>
              <a:pathLst>
                <a:path w="753110" h="1438275">
                  <a:moveTo>
                    <a:pt x="751049" y="1252751"/>
                  </a:moveTo>
                  <a:lnTo>
                    <a:pt x="752855" y="1269246"/>
                  </a:lnTo>
                  <a:lnTo>
                    <a:pt x="753085" y="1277513"/>
                  </a:lnTo>
                  <a:lnTo>
                    <a:pt x="752200" y="1294083"/>
                  </a:lnTo>
                  <a:lnTo>
                    <a:pt x="738989" y="1341818"/>
                  </a:lnTo>
                  <a:lnTo>
                    <a:pt x="711231" y="1382843"/>
                  </a:lnTo>
                  <a:lnTo>
                    <a:pt x="679671" y="1409350"/>
                  </a:lnTo>
                  <a:lnTo>
                    <a:pt x="635253" y="1430625"/>
                  </a:lnTo>
                  <a:lnTo>
                    <a:pt x="586583" y="1438163"/>
                  </a:lnTo>
                  <a:lnTo>
                    <a:pt x="574268" y="1437796"/>
                  </a:lnTo>
                  <a:lnTo>
                    <a:pt x="526127" y="1427410"/>
                  </a:lnTo>
                  <a:lnTo>
                    <a:pt x="486297" y="1408233"/>
                  </a:lnTo>
                  <a:lnTo>
                    <a:pt x="437413" y="1369457"/>
                  </a:lnTo>
                  <a:lnTo>
                    <a:pt x="401866" y="1323392"/>
                  </a:lnTo>
                  <a:lnTo>
                    <a:pt x="380498" y="1289094"/>
                  </a:lnTo>
                  <a:lnTo>
                    <a:pt x="354439" y="1240692"/>
                  </a:lnTo>
                  <a:lnTo>
                    <a:pt x="167258" y="768692"/>
                  </a:lnTo>
                  <a:lnTo>
                    <a:pt x="148651" y="724477"/>
                  </a:lnTo>
                  <a:lnTo>
                    <a:pt x="129295" y="680564"/>
                  </a:lnTo>
                  <a:lnTo>
                    <a:pt x="109333" y="636903"/>
                  </a:lnTo>
                  <a:lnTo>
                    <a:pt x="88906" y="593444"/>
                  </a:lnTo>
                  <a:lnTo>
                    <a:pt x="47228" y="506932"/>
                  </a:lnTo>
                  <a:lnTo>
                    <a:pt x="0" y="411917"/>
                  </a:lnTo>
                  <a:lnTo>
                    <a:pt x="0" y="0"/>
                  </a:lnTo>
                  <a:lnTo>
                    <a:pt x="38606" y="32638"/>
                  </a:lnTo>
                  <a:lnTo>
                    <a:pt x="85836" y="86992"/>
                  </a:lnTo>
                  <a:lnTo>
                    <a:pt x="131125" y="143127"/>
                  </a:lnTo>
                  <a:lnTo>
                    <a:pt x="163139" y="186659"/>
                  </a:lnTo>
                  <a:lnTo>
                    <a:pt x="196953" y="228603"/>
                  </a:lnTo>
                  <a:lnTo>
                    <a:pt x="232569" y="268957"/>
                  </a:lnTo>
                  <a:lnTo>
                    <a:pt x="269986" y="307723"/>
                  </a:lnTo>
                  <a:lnTo>
                    <a:pt x="309204" y="344899"/>
                  </a:lnTo>
                  <a:lnTo>
                    <a:pt x="331325" y="367577"/>
                  </a:lnTo>
                  <a:lnTo>
                    <a:pt x="349829" y="392565"/>
                  </a:lnTo>
                  <a:lnTo>
                    <a:pt x="364717" y="419861"/>
                  </a:lnTo>
                  <a:lnTo>
                    <a:pt x="375988" y="449466"/>
                  </a:lnTo>
                  <a:lnTo>
                    <a:pt x="391889" y="496013"/>
                  </a:lnTo>
                  <a:lnTo>
                    <a:pt x="409113" y="541922"/>
                  </a:lnTo>
                  <a:lnTo>
                    <a:pt x="427518" y="587260"/>
                  </a:lnTo>
                  <a:lnTo>
                    <a:pt x="446964" y="632097"/>
                  </a:lnTo>
                  <a:lnTo>
                    <a:pt x="467307" y="676500"/>
                  </a:lnTo>
                  <a:lnTo>
                    <a:pt x="488407" y="720539"/>
                  </a:lnTo>
                  <a:lnTo>
                    <a:pt x="510121" y="764280"/>
                  </a:lnTo>
                  <a:lnTo>
                    <a:pt x="645369" y="1024318"/>
                  </a:lnTo>
                  <a:lnTo>
                    <a:pt x="704244" y="1140127"/>
                  </a:lnTo>
                  <a:lnTo>
                    <a:pt x="722108" y="1176479"/>
                  </a:lnTo>
                  <a:lnTo>
                    <a:pt x="738688" y="1213355"/>
                  </a:lnTo>
                  <a:lnTo>
                    <a:pt x="742177" y="1220883"/>
                  </a:lnTo>
                  <a:lnTo>
                    <a:pt x="745034" y="1228644"/>
                  </a:lnTo>
                  <a:lnTo>
                    <a:pt x="749484" y="1244630"/>
                  </a:lnTo>
                  <a:lnTo>
                    <a:pt x="751049" y="1252751"/>
                  </a:lnTo>
                  <a:close/>
                </a:path>
              </a:pathLst>
            </a:custGeom>
            <a:solidFill>
              <a:srgbClr val="ECB8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C009FF30-7BAA-45FE-B529-1F378CFE5376}"/>
                </a:ext>
              </a:extLst>
            </p:cNvPr>
            <p:cNvSpPr/>
            <p:nvPr/>
          </p:nvSpPr>
          <p:spPr>
            <a:xfrm>
              <a:off x="489933" y="68762"/>
              <a:ext cx="1494155" cy="863600"/>
            </a:xfrm>
            <a:custGeom>
              <a:avLst/>
              <a:gdLst/>
              <a:ahLst/>
              <a:cxnLst/>
              <a:rect l="l" t="t" r="r" b="b"/>
              <a:pathLst>
                <a:path w="1494155" h="863600">
                  <a:moveTo>
                    <a:pt x="1490244" y="670995"/>
                  </a:moveTo>
                  <a:lnTo>
                    <a:pt x="1493375" y="688917"/>
                  </a:lnTo>
                  <a:lnTo>
                    <a:pt x="1493858" y="707005"/>
                  </a:lnTo>
                  <a:lnTo>
                    <a:pt x="1490748" y="736258"/>
                  </a:lnTo>
                  <a:lnTo>
                    <a:pt x="1478044" y="774763"/>
                  </a:lnTo>
                  <a:lnTo>
                    <a:pt x="1455532" y="808489"/>
                  </a:lnTo>
                  <a:lnTo>
                    <a:pt x="1424843" y="834996"/>
                  </a:lnTo>
                  <a:lnTo>
                    <a:pt x="1382058" y="855205"/>
                  </a:lnTo>
                  <a:lnTo>
                    <a:pt x="1342210" y="863038"/>
                  </a:lnTo>
                  <a:lnTo>
                    <a:pt x="1328711" y="863560"/>
                  </a:lnTo>
                  <a:lnTo>
                    <a:pt x="1315213" y="863019"/>
                  </a:lnTo>
                  <a:lnTo>
                    <a:pt x="1257499" y="852964"/>
                  </a:lnTo>
                  <a:lnTo>
                    <a:pt x="1214665" y="839118"/>
                  </a:lnTo>
                  <a:lnTo>
                    <a:pt x="1164289" y="819350"/>
                  </a:lnTo>
                  <a:lnTo>
                    <a:pt x="1114370" y="798573"/>
                  </a:lnTo>
                  <a:lnTo>
                    <a:pt x="1064909" y="776786"/>
                  </a:lnTo>
                  <a:lnTo>
                    <a:pt x="1015904" y="753991"/>
                  </a:lnTo>
                  <a:lnTo>
                    <a:pt x="967357" y="730187"/>
                  </a:lnTo>
                  <a:lnTo>
                    <a:pt x="875450" y="682121"/>
                  </a:lnTo>
                  <a:lnTo>
                    <a:pt x="832206" y="657964"/>
                  </a:lnTo>
                  <a:lnTo>
                    <a:pt x="789533" y="632901"/>
                  </a:lnTo>
                  <a:lnTo>
                    <a:pt x="747433" y="606933"/>
                  </a:lnTo>
                  <a:lnTo>
                    <a:pt x="705905" y="580061"/>
                  </a:lnTo>
                  <a:lnTo>
                    <a:pt x="664948" y="552284"/>
                  </a:lnTo>
                  <a:lnTo>
                    <a:pt x="624564" y="523601"/>
                  </a:lnTo>
                  <a:lnTo>
                    <a:pt x="543886" y="462805"/>
                  </a:lnTo>
                  <a:lnTo>
                    <a:pt x="501657" y="433990"/>
                  </a:lnTo>
                  <a:lnTo>
                    <a:pt x="458062" y="407570"/>
                  </a:lnTo>
                  <a:lnTo>
                    <a:pt x="413103" y="383544"/>
                  </a:lnTo>
                  <a:lnTo>
                    <a:pt x="366779" y="361913"/>
                  </a:lnTo>
                  <a:lnTo>
                    <a:pt x="319090" y="342676"/>
                  </a:lnTo>
                  <a:lnTo>
                    <a:pt x="273931" y="321785"/>
                  </a:lnTo>
                  <a:lnTo>
                    <a:pt x="232224" y="296005"/>
                  </a:lnTo>
                  <a:lnTo>
                    <a:pt x="193969" y="265338"/>
                  </a:lnTo>
                  <a:lnTo>
                    <a:pt x="131108" y="200730"/>
                  </a:lnTo>
                  <a:lnTo>
                    <a:pt x="40842" y="118909"/>
                  </a:lnTo>
                  <a:lnTo>
                    <a:pt x="22651" y="99476"/>
                  </a:lnTo>
                  <a:lnTo>
                    <a:pt x="5829" y="78848"/>
                  </a:lnTo>
                  <a:lnTo>
                    <a:pt x="1610" y="67764"/>
                  </a:lnTo>
                  <a:lnTo>
                    <a:pt x="0" y="55911"/>
                  </a:lnTo>
                  <a:lnTo>
                    <a:pt x="2114" y="38207"/>
                  </a:lnTo>
                  <a:lnTo>
                    <a:pt x="33206" y="5485"/>
                  </a:lnTo>
                  <a:lnTo>
                    <a:pt x="104760" y="0"/>
                  </a:lnTo>
                  <a:lnTo>
                    <a:pt x="158363" y="5107"/>
                  </a:lnTo>
                  <a:lnTo>
                    <a:pt x="211092" y="16017"/>
                  </a:lnTo>
                  <a:lnTo>
                    <a:pt x="262946" y="32730"/>
                  </a:lnTo>
                  <a:lnTo>
                    <a:pt x="462180" y="116725"/>
                  </a:lnTo>
                  <a:lnTo>
                    <a:pt x="560782" y="160866"/>
                  </a:lnTo>
                  <a:lnTo>
                    <a:pt x="653236" y="205500"/>
                  </a:lnTo>
                  <a:lnTo>
                    <a:pt x="869756" y="316879"/>
                  </a:lnTo>
                  <a:lnTo>
                    <a:pt x="1083335" y="430005"/>
                  </a:lnTo>
                  <a:lnTo>
                    <a:pt x="1125351" y="450669"/>
                  </a:lnTo>
                  <a:lnTo>
                    <a:pt x="1167886" y="470205"/>
                  </a:lnTo>
                  <a:lnTo>
                    <a:pt x="1210939" y="488612"/>
                  </a:lnTo>
                  <a:lnTo>
                    <a:pt x="1300222" y="524866"/>
                  </a:lnTo>
                  <a:lnTo>
                    <a:pt x="1344964" y="545799"/>
                  </a:lnTo>
                  <a:lnTo>
                    <a:pt x="1388736" y="568690"/>
                  </a:lnTo>
                  <a:lnTo>
                    <a:pt x="1439269" y="598347"/>
                  </a:lnTo>
                  <a:lnTo>
                    <a:pt x="1476397" y="637557"/>
                  </a:lnTo>
                  <a:lnTo>
                    <a:pt x="1484565" y="653814"/>
                  </a:lnTo>
                  <a:lnTo>
                    <a:pt x="1490244" y="670995"/>
                  </a:lnTo>
                  <a:close/>
                </a:path>
              </a:pathLst>
            </a:custGeom>
            <a:solidFill>
              <a:srgbClr val="2E333C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C9CCBF7C-D795-4CE9-8A1C-F0D5993C415F}"/>
                </a:ext>
              </a:extLst>
            </p:cNvPr>
            <p:cNvSpPr/>
            <p:nvPr/>
          </p:nvSpPr>
          <p:spPr>
            <a:xfrm>
              <a:off x="1128319" y="1"/>
              <a:ext cx="1109980" cy="220979"/>
            </a:xfrm>
            <a:custGeom>
              <a:avLst/>
              <a:gdLst/>
              <a:ahLst/>
              <a:cxnLst/>
              <a:rect l="l" t="t" r="r" b="b"/>
              <a:pathLst>
                <a:path w="1109980" h="220979">
                  <a:moveTo>
                    <a:pt x="1107516" y="11848"/>
                  </a:moveTo>
                  <a:lnTo>
                    <a:pt x="1109000" y="20704"/>
                  </a:lnTo>
                  <a:lnTo>
                    <a:pt x="1109799" y="29648"/>
                  </a:lnTo>
                  <a:lnTo>
                    <a:pt x="1109977" y="45438"/>
                  </a:lnTo>
                  <a:lnTo>
                    <a:pt x="1109770" y="52183"/>
                  </a:lnTo>
                  <a:lnTo>
                    <a:pt x="1102913" y="92024"/>
                  </a:lnTo>
                  <a:lnTo>
                    <a:pt x="1086794" y="129101"/>
                  </a:lnTo>
                  <a:lnTo>
                    <a:pt x="1062331" y="161292"/>
                  </a:lnTo>
                  <a:lnTo>
                    <a:pt x="1030927" y="186758"/>
                  </a:lnTo>
                  <a:lnTo>
                    <a:pt x="994373" y="204043"/>
                  </a:lnTo>
                  <a:lnTo>
                    <a:pt x="955486" y="215582"/>
                  </a:lnTo>
                  <a:lnTo>
                    <a:pt x="915235" y="220592"/>
                  </a:lnTo>
                  <a:lnTo>
                    <a:pt x="894868" y="220637"/>
                  </a:lnTo>
                  <a:lnTo>
                    <a:pt x="874703" y="219027"/>
                  </a:lnTo>
                  <a:lnTo>
                    <a:pt x="854739" y="215762"/>
                  </a:lnTo>
                  <a:lnTo>
                    <a:pt x="834977" y="210842"/>
                  </a:lnTo>
                  <a:lnTo>
                    <a:pt x="788348" y="196616"/>
                  </a:lnTo>
                  <a:lnTo>
                    <a:pt x="741426" y="183734"/>
                  </a:lnTo>
                  <a:lnTo>
                    <a:pt x="694259" y="171974"/>
                  </a:lnTo>
                  <a:lnTo>
                    <a:pt x="646896" y="161117"/>
                  </a:lnTo>
                  <a:lnTo>
                    <a:pt x="599383" y="150943"/>
                  </a:lnTo>
                  <a:lnTo>
                    <a:pt x="551770" y="141230"/>
                  </a:lnTo>
                  <a:lnTo>
                    <a:pt x="456434" y="122308"/>
                  </a:lnTo>
                  <a:lnTo>
                    <a:pt x="408807" y="112659"/>
                  </a:lnTo>
                  <a:lnTo>
                    <a:pt x="361271" y="102590"/>
                  </a:lnTo>
                  <a:lnTo>
                    <a:pt x="309372" y="88032"/>
                  </a:lnTo>
                  <a:lnTo>
                    <a:pt x="243070" y="59390"/>
                  </a:lnTo>
                  <a:lnTo>
                    <a:pt x="192095" y="42277"/>
                  </a:lnTo>
                  <a:lnTo>
                    <a:pt x="139802" y="29753"/>
                  </a:lnTo>
                  <a:lnTo>
                    <a:pt x="86191" y="21818"/>
                  </a:lnTo>
                  <a:lnTo>
                    <a:pt x="63855" y="18620"/>
                  </a:lnTo>
                  <a:lnTo>
                    <a:pt x="41914" y="13869"/>
                  </a:lnTo>
                  <a:lnTo>
                    <a:pt x="20368" y="7565"/>
                  </a:lnTo>
                  <a:lnTo>
                    <a:pt x="0" y="0"/>
                  </a:lnTo>
                  <a:lnTo>
                    <a:pt x="1104332" y="0"/>
                  </a:lnTo>
                  <a:lnTo>
                    <a:pt x="1105347" y="3080"/>
                  </a:lnTo>
                  <a:lnTo>
                    <a:pt x="1107516" y="11848"/>
                  </a:lnTo>
                  <a:close/>
                </a:path>
              </a:pathLst>
            </a:custGeom>
            <a:solidFill>
              <a:srgbClr val="ACD3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0EE2DEA8-3E38-428C-A94D-B2F04EFEBB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555" y="209376"/>
            <a:ext cx="10065816" cy="575733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943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4C012-EDB4-42A8-891F-0E20597B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4808"/>
            <a:ext cx="3932237" cy="9588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0C4233-DEB7-4A7C-99C1-AF243D222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3048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303B7C-7301-4FFA-B6E5-E42B365D7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6365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85C71EC-1F34-410C-89CD-A964217986FF}"/>
              </a:ext>
            </a:extLst>
          </p:cNvPr>
          <p:cNvSpPr/>
          <p:nvPr userDrawn="1"/>
        </p:nvSpPr>
        <p:spPr>
          <a:xfrm>
            <a:off x="0" y="-18275"/>
            <a:ext cx="12192000" cy="847165"/>
          </a:xfrm>
          <a:prstGeom prst="rect">
            <a:avLst/>
          </a:prstGeom>
          <a:solidFill>
            <a:srgbClr val="BCDCDA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79AD3C2B-338C-434E-9ED2-BC61CE5817E0}"/>
              </a:ext>
            </a:extLst>
          </p:cNvPr>
          <p:cNvGrpSpPr/>
          <p:nvPr userDrawn="1"/>
        </p:nvGrpSpPr>
        <p:grpSpPr>
          <a:xfrm>
            <a:off x="1" y="1"/>
            <a:ext cx="1492199" cy="1503394"/>
            <a:chOff x="0" y="1"/>
            <a:chExt cx="2238299" cy="2255091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656D4C16-01C9-476D-B730-AF8FBF85DE33}"/>
                </a:ext>
              </a:extLst>
            </p:cNvPr>
            <p:cNvSpPr/>
            <p:nvPr/>
          </p:nvSpPr>
          <p:spPr>
            <a:xfrm>
              <a:off x="56814" y="130826"/>
              <a:ext cx="1495425" cy="1668145"/>
            </a:xfrm>
            <a:custGeom>
              <a:avLst/>
              <a:gdLst/>
              <a:ahLst/>
              <a:cxnLst/>
              <a:rect l="l" t="t" r="r" b="b"/>
              <a:pathLst>
                <a:path w="1495425" h="1668145">
                  <a:moveTo>
                    <a:pt x="1491602" y="1463792"/>
                  </a:moveTo>
                  <a:lnTo>
                    <a:pt x="1494298" y="1481574"/>
                  </a:lnTo>
                  <a:lnTo>
                    <a:pt x="1495098" y="1499542"/>
                  </a:lnTo>
                  <a:lnTo>
                    <a:pt x="1491651" y="1541709"/>
                  </a:lnTo>
                  <a:lnTo>
                    <a:pt x="1472715" y="1592360"/>
                  </a:lnTo>
                  <a:lnTo>
                    <a:pt x="1437412" y="1633327"/>
                  </a:lnTo>
                  <a:lnTo>
                    <a:pt x="1390109" y="1659545"/>
                  </a:lnTo>
                  <a:lnTo>
                    <a:pt x="1336654" y="1667770"/>
                  </a:lnTo>
                  <a:lnTo>
                    <a:pt x="1312650" y="1665301"/>
                  </a:lnTo>
                  <a:lnTo>
                    <a:pt x="1267993" y="1651725"/>
                  </a:lnTo>
                  <a:lnTo>
                    <a:pt x="1227128" y="1633101"/>
                  </a:lnTo>
                  <a:lnTo>
                    <a:pt x="1184920" y="1606841"/>
                  </a:lnTo>
                  <a:lnTo>
                    <a:pt x="1142826" y="1572913"/>
                  </a:lnTo>
                  <a:lnTo>
                    <a:pt x="944911" y="1364020"/>
                  </a:lnTo>
                  <a:lnTo>
                    <a:pt x="909751" y="1325564"/>
                  </a:lnTo>
                  <a:lnTo>
                    <a:pt x="875354" y="1286428"/>
                  </a:lnTo>
                  <a:lnTo>
                    <a:pt x="841968" y="1246391"/>
                  </a:lnTo>
                  <a:lnTo>
                    <a:pt x="809844" y="1205231"/>
                  </a:lnTo>
                  <a:lnTo>
                    <a:pt x="539484" y="843626"/>
                  </a:lnTo>
                  <a:lnTo>
                    <a:pt x="511412" y="808294"/>
                  </a:lnTo>
                  <a:lnTo>
                    <a:pt x="182664" y="421491"/>
                  </a:lnTo>
                  <a:lnTo>
                    <a:pt x="154647" y="384302"/>
                  </a:lnTo>
                  <a:lnTo>
                    <a:pt x="129165" y="345561"/>
                  </a:lnTo>
                  <a:lnTo>
                    <a:pt x="106217" y="305268"/>
                  </a:lnTo>
                  <a:lnTo>
                    <a:pt x="85803" y="263421"/>
                  </a:lnTo>
                  <a:lnTo>
                    <a:pt x="67924" y="220023"/>
                  </a:lnTo>
                  <a:lnTo>
                    <a:pt x="19584" y="127916"/>
                  </a:lnTo>
                  <a:lnTo>
                    <a:pt x="6153" y="99225"/>
                  </a:lnTo>
                  <a:lnTo>
                    <a:pt x="2774" y="86240"/>
                  </a:lnTo>
                  <a:lnTo>
                    <a:pt x="723" y="73116"/>
                  </a:lnTo>
                  <a:lnTo>
                    <a:pt x="0" y="59853"/>
                  </a:lnTo>
                  <a:lnTo>
                    <a:pt x="1118" y="42758"/>
                  </a:lnTo>
                  <a:lnTo>
                    <a:pt x="29647" y="5692"/>
                  </a:lnTo>
                  <a:lnTo>
                    <a:pt x="51082" y="0"/>
                  </a:lnTo>
                  <a:lnTo>
                    <a:pt x="62216" y="566"/>
                  </a:lnTo>
                  <a:lnTo>
                    <a:pt x="97649" y="17777"/>
                  </a:lnTo>
                  <a:lnTo>
                    <a:pt x="595166" y="436110"/>
                  </a:lnTo>
                  <a:lnTo>
                    <a:pt x="630957" y="476458"/>
                  </a:lnTo>
                  <a:lnTo>
                    <a:pt x="657911" y="519661"/>
                  </a:lnTo>
                  <a:lnTo>
                    <a:pt x="688111" y="559963"/>
                  </a:lnTo>
                  <a:lnTo>
                    <a:pt x="721556" y="597364"/>
                  </a:lnTo>
                  <a:lnTo>
                    <a:pt x="758246" y="631864"/>
                  </a:lnTo>
                  <a:lnTo>
                    <a:pt x="798183" y="663462"/>
                  </a:lnTo>
                  <a:lnTo>
                    <a:pt x="810907" y="676241"/>
                  </a:lnTo>
                  <a:lnTo>
                    <a:pt x="993397" y="907678"/>
                  </a:lnTo>
                  <a:lnTo>
                    <a:pt x="1042185" y="966646"/>
                  </a:lnTo>
                  <a:lnTo>
                    <a:pt x="1089431" y="1020301"/>
                  </a:lnTo>
                  <a:lnTo>
                    <a:pt x="1141689" y="1075695"/>
                  </a:lnTo>
                  <a:lnTo>
                    <a:pt x="1243812" y="1177481"/>
                  </a:lnTo>
                  <a:lnTo>
                    <a:pt x="1395389" y="1324970"/>
                  </a:lnTo>
                  <a:lnTo>
                    <a:pt x="1423838" y="1354011"/>
                  </a:lnTo>
                  <a:lnTo>
                    <a:pt x="1451573" y="1383700"/>
                  </a:lnTo>
                  <a:lnTo>
                    <a:pt x="1480637" y="1429162"/>
                  </a:lnTo>
                  <a:lnTo>
                    <a:pt x="1487008" y="1446196"/>
                  </a:lnTo>
                  <a:lnTo>
                    <a:pt x="1491602" y="1463792"/>
                  </a:lnTo>
                  <a:close/>
                </a:path>
              </a:pathLst>
            </a:custGeom>
            <a:solidFill>
              <a:srgbClr val="ED7348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0EC1832F-CBE3-412C-9C99-98E834AFCADF}"/>
                </a:ext>
              </a:extLst>
            </p:cNvPr>
            <p:cNvSpPr/>
            <p:nvPr/>
          </p:nvSpPr>
          <p:spPr>
            <a:xfrm>
              <a:off x="0" y="816817"/>
              <a:ext cx="753110" cy="1438275"/>
            </a:xfrm>
            <a:custGeom>
              <a:avLst/>
              <a:gdLst/>
              <a:ahLst/>
              <a:cxnLst/>
              <a:rect l="l" t="t" r="r" b="b"/>
              <a:pathLst>
                <a:path w="753110" h="1438275">
                  <a:moveTo>
                    <a:pt x="751049" y="1252751"/>
                  </a:moveTo>
                  <a:lnTo>
                    <a:pt x="752855" y="1269246"/>
                  </a:lnTo>
                  <a:lnTo>
                    <a:pt x="753085" y="1277513"/>
                  </a:lnTo>
                  <a:lnTo>
                    <a:pt x="752200" y="1294083"/>
                  </a:lnTo>
                  <a:lnTo>
                    <a:pt x="738989" y="1341818"/>
                  </a:lnTo>
                  <a:lnTo>
                    <a:pt x="711231" y="1382843"/>
                  </a:lnTo>
                  <a:lnTo>
                    <a:pt x="679671" y="1409350"/>
                  </a:lnTo>
                  <a:lnTo>
                    <a:pt x="635253" y="1430625"/>
                  </a:lnTo>
                  <a:lnTo>
                    <a:pt x="586583" y="1438163"/>
                  </a:lnTo>
                  <a:lnTo>
                    <a:pt x="574268" y="1437796"/>
                  </a:lnTo>
                  <a:lnTo>
                    <a:pt x="526127" y="1427410"/>
                  </a:lnTo>
                  <a:lnTo>
                    <a:pt x="486297" y="1408233"/>
                  </a:lnTo>
                  <a:lnTo>
                    <a:pt x="437413" y="1369457"/>
                  </a:lnTo>
                  <a:lnTo>
                    <a:pt x="401866" y="1323392"/>
                  </a:lnTo>
                  <a:lnTo>
                    <a:pt x="380498" y="1289094"/>
                  </a:lnTo>
                  <a:lnTo>
                    <a:pt x="354439" y="1240692"/>
                  </a:lnTo>
                  <a:lnTo>
                    <a:pt x="167258" y="768692"/>
                  </a:lnTo>
                  <a:lnTo>
                    <a:pt x="148651" y="724477"/>
                  </a:lnTo>
                  <a:lnTo>
                    <a:pt x="129295" y="680564"/>
                  </a:lnTo>
                  <a:lnTo>
                    <a:pt x="109333" y="636903"/>
                  </a:lnTo>
                  <a:lnTo>
                    <a:pt x="88906" y="593444"/>
                  </a:lnTo>
                  <a:lnTo>
                    <a:pt x="47228" y="506932"/>
                  </a:lnTo>
                  <a:lnTo>
                    <a:pt x="0" y="411917"/>
                  </a:lnTo>
                  <a:lnTo>
                    <a:pt x="0" y="0"/>
                  </a:lnTo>
                  <a:lnTo>
                    <a:pt x="38606" y="32638"/>
                  </a:lnTo>
                  <a:lnTo>
                    <a:pt x="85836" y="86992"/>
                  </a:lnTo>
                  <a:lnTo>
                    <a:pt x="131125" y="143127"/>
                  </a:lnTo>
                  <a:lnTo>
                    <a:pt x="163139" y="186659"/>
                  </a:lnTo>
                  <a:lnTo>
                    <a:pt x="196953" y="228603"/>
                  </a:lnTo>
                  <a:lnTo>
                    <a:pt x="232569" y="268957"/>
                  </a:lnTo>
                  <a:lnTo>
                    <a:pt x="269986" y="307723"/>
                  </a:lnTo>
                  <a:lnTo>
                    <a:pt x="309204" y="344899"/>
                  </a:lnTo>
                  <a:lnTo>
                    <a:pt x="331325" y="367577"/>
                  </a:lnTo>
                  <a:lnTo>
                    <a:pt x="349829" y="392565"/>
                  </a:lnTo>
                  <a:lnTo>
                    <a:pt x="364717" y="419861"/>
                  </a:lnTo>
                  <a:lnTo>
                    <a:pt x="375988" y="449466"/>
                  </a:lnTo>
                  <a:lnTo>
                    <a:pt x="391889" y="496013"/>
                  </a:lnTo>
                  <a:lnTo>
                    <a:pt x="409113" y="541922"/>
                  </a:lnTo>
                  <a:lnTo>
                    <a:pt x="427518" y="587260"/>
                  </a:lnTo>
                  <a:lnTo>
                    <a:pt x="446964" y="632097"/>
                  </a:lnTo>
                  <a:lnTo>
                    <a:pt x="467307" y="676500"/>
                  </a:lnTo>
                  <a:lnTo>
                    <a:pt x="488407" y="720539"/>
                  </a:lnTo>
                  <a:lnTo>
                    <a:pt x="510121" y="764280"/>
                  </a:lnTo>
                  <a:lnTo>
                    <a:pt x="645369" y="1024318"/>
                  </a:lnTo>
                  <a:lnTo>
                    <a:pt x="704244" y="1140127"/>
                  </a:lnTo>
                  <a:lnTo>
                    <a:pt x="722108" y="1176479"/>
                  </a:lnTo>
                  <a:lnTo>
                    <a:pt x="738688" y="1213355"/>
                  </a:lnTo>
                  <a:lnTo>
                    <a:pt x="742177" y="1220883"/>
                  </a:lnTo>
                  <a:lnTo>
                    <a:pt x="745034" y="1228644"/>
                  </a:lnTo>
                  <a:lnTo>
                    <a:pt x="749484" y="1244630"/>
                  </a:lnTo>
                  <a:lnTo>
                    <a:pt x="751049" y="1252751"/>
                  </a:lnTo>
                  <a:close/>
                </a:path>
              </a:pathLst>
            </a:custGeom>
            <a:solidFill>
              <a:srgbClr val="ECB8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95D58836-DC82-45F2-ABB5-8683333C6E85}"/>
                </a:ext>
              </a:extLst>
            </p:cNvPr>
            <p:cNvSpPr/>
            <p:nvPr/>
          </p:nvSpPr>
          <p:spPr>
            <a:xfrm>
              <a:off x="489933" y="68762"/>
              <a:ext cx="1494155" cy="863600"/>
            </a:xfrm>
            <a:custGeom>
              <a:avLst/>
              <a:gdLst/>
              <a:ahLst/>
              <a:cxnLst/>
              <a:rect l="l" t="t" r="r" b="b"/>
              <a:pathLst>
                <a:path w="1494155" h="863600">
                  <a:moveTo>
                    <a:pt x="1490244" y="670995"/>
                  </a:moveTo>
                  <a:lnTo>
                    <a:pt x="1493375" y="688917"/>
                  </a:lnTo>
                  <a:lnTo>
                    <a:pt x="1493858" y="707005"/>
                  </a:lnTo>
                  <a:lnTo>
                    <a:pt x="1490748" y="736258"/>
                  </a:lnTo>
                  <a:lnTo>
                    <a:pt x="1478044" y="774763"/>
                  </a:lnTo>
                  <a:lnTo>
                    <a:pt x="1455532" y="808489"/>
                  </a:lnTo>
                  <a:lnTo>
                    <a:pt x="1424843" y="834996"/>
                  </a:lnTo>
                  <a:lnTo>
                    <a:pt x="1382058" y="855205"/>
                  </a:lnTo>
                  <a:lnTo>
                    <a:pt x="1342210" y="863038"/>
                  </a:lnTo>
                  <a:lnTo>
                    <a:pt x="1328711" y="863560"/>
                  </a:lnTo>
                  <a:lnTo>
                    <a:pt x="1315213" y="863019"/>
                  </a:lnTo>
                  <a:lnTo>
                    <a:pt x="1257499" y="852964"/>
                  </a:lnTo>
                  <a:lnTo>
                    <a:pt x="1214665" y="839118"/>
                  </a:lnTo>
                  <a:lnTo>
                    <a:pt x="1164289" y="819350"/>
                  </a:lnTo>
                  <a:lnTo>
                    <a:pt x="1114370" y="798573"/>
                  </a:lnTo>
                  <a:lnTo>
                    <a:pt x="1064909" y="776786"/>
                  </a:lnTo>
                  <a:lnTo>
                    <a:pt x="1015904" y="753991"/>
                  </a:lnTo>
                  <a:lnTo>
                    <a:pt x="967357" y="730187"/>
                  </a:lnTo>
                  <a:lnTo>
                    <a:pt x="875450" y="682121"/>
                  </a:lnTo>
                  <a:lnTo>
                    <a:pt x="832206" y="657964"/>
                  </a:lnTo>
                  <a:lnTo>
                    <a:pt x="789533" y="632901"/>
                  </a:lnTo>
                  <a:lnTo>
                    <a:pt x="747433" y="606933"/>
                  </a:lnTo>
                  <a:lnTo>
                    <a:pt x="705905" y="580061"/>
                  </a:lnTo>
                  <a:lnTo>
                    <a:pt x="664948" y="552284"/>
                  </a:lnTo>
                  <a:lnTo>
                    <a:pt x="624564" y="523601"/>
                  </a:lnTo>
                  <a:lnTo>
                    <a:pt x="543886" y="462805"/>
                  </a:lnTo>
                  <a:lnTo>
                    <a:pt x="501657" y="433990"/>
                  </a:lnTo>
                  <a:lnTo>
                    <a:pt x="458062" y="407570"/>
                  </a:lnTo>
                  <a:lnTo>
                    <a:pt x="413103" y="383544"/>
                  </a:lnTo>
                  <a:lnTo>
                    <a:pt x="366779" y="361913"/>
                  </a:lnTo>
                  <a:lnTo>
                    <a:pt x="319090" y="342676"/>
                  </a:lnTo>
                  <a:lnTo>
                    <a:pt x="273931" y="321785"/>
                  </a:lnTo>
                  <a:lnTo>
                    <a:pt x="232224" y="296005"/>
                  </a:lnTo>
                  <a:lnTo>
                    <a:pt x="193969" y="265338"/>
                  </a:lnTo>
                  <a:lnTo>
                    <a:pt x="131108" y="200730"/>
                  </a:lnTo>
                  <a:lnTo>
                    <a:pt x="40842" y="118909"/>
                  </a:lnTo>
                  <a:lnTo>
                    <a:pt x="22651" y="99476"/>
                  </a:lnTo>
                  <a:lnTo>
                    <a:pt x="5829" y="78848"/>
                  </a:lnTo>
                  <a:lnTo>
                    <a:pt x="1610" y="67764"/>
                  </a:lnTo>
                  <a:lnTo>
                    <a:pt x="0" y="55911"/>
                  </a:lnTo>
                  <a:lnTo>
                    <a:pt x="2114" y="38207"/>
                  </a:lnTo>
                  <a:lnTo>
                    <a:pt x="33206" y="5485"/>
                  </a:lnTo>
                  <a:lnTo>
                    <a:pt x="104760" y="0"/>
                  </a:lnTo>
                  <a:lnTo>
                    <a:pt x="158363" y="5107"/>
                  </a:lnTo>
                  <a:lnTo>
                    <a:pt x="211092" y="16017"/>
                  </a:lnTo>
                  <a:lnTo>
                    <a:pt x="262946" y="32730"/>
                  </a:lnTo>
                  <a:lnTo>
                    <a:pt x="462180" y="116725"/>
                  </a:lnTo>
                  <a:lnTo>
                    <a:pt x="560782" y="160866"/>
                  </a:lnTo>
                  <a:lnTo>
                    <a:pt x="653236" y="205500"/>
                  </a:lnTo>
                  <a:lnTo>
                    <a:pt x="869756" y="316879"/>
                  </a:lnTo>
                  <a:lnTo>
                    <a:pt x="1083335" y="430005"/>
                  </a:lnTo>
                  <a:lnTo>
                    <a:pt x="1125351" y="450669"/>
                  </a:lnTo>
                  <a:lnTo>
                    <a:pt x="1167886" y="470205"/>
                  </a:lnTo>
                  <a:lnTo>
                    <a:pt x="1210939" y="488612"/>
                  </a:lnTo>
                  <a:lnTo>
                    <a:pt x="1300222" y="524866"/>
                  </a:lnTo>
                  <a:lnTo>
                    <a:pt x="1344964" y="545799"/>
                  </a:lnTo>
                  <a:lnTo>
                    <a:pt x="1388736" y="568690"/>
                  </a:lnTo>
                  <a:lnTo>
                    <a:pt x="1439269" y="598347"/>
                  </a:lnTo>
                  <a:lnTo>
                    <a:pt x="1476397" y="637557"/>
                  </a:lnTo>
                  <a:lnTo>
                    <a:pt x="1484565" y="653814"/>
                  </a:lnTo>
                  <a:lnTo>
                    <a:pt x="1490244" y="670995"/>
                  </a:lnTo>
                  <a:close/>
                </a:path>
              </a:pathLst>
            </a:custGeom>
            <a:solidFill>
              <a:srgbClr val="2E333C"/>
            </a:solidFill>
          </p:spPr>
          <p:txBody>
            <a:bodyPr wrap="square" lIns="0" tIns="0" rIns="0" bIns="0" rtlCol="0"/>
            <a:lstStyle/>
            <a:p>
              <a:endParaRPr sz="1200" dirty="0"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46633D34-9914-4A1C-95A4-7F6B61F3E67D}"/>
                </a:ext>
              </a:extLst>
            </p:cNvPr>
            <p:cNvSpPr/>
            <p:nvPr/>
          </p:nvSpPr>
          <p:spPr>
            <a:xfrm>
              <a:off x="1128319" y="1"/>
              <a:ext cx="1109980" cy="220979"/>
            </a:xfrm>
            <a:custGeom>
              <a:avLst/>
              <a:gdLst/>
              <a:ahLst/>
              <a:cxnLst/>
              <a:rect l="l" t="t" r="r" b="b"/>
              <a:pathLst>
                <a:path w="1109980" h="220979">
                  <a:moveTo>
                    <a:pt x="1107516" y="11848"/>
                  </a:moveTo>
                  <a:lnTo>
                    <a:pt x="1109000" y="20704"/>
                  </a:lnTo>
                  <a:lnTo>
                    <a:pt x="1109799" y="29648"/>
                  </a:lnTo>
                  <a:lnTo>
                    <a:pt x="1109977" y="45438"/>
                  </a:lnTo>
                  <a:lnTo>
                    <a:pt x="1109770" y="52183"/>
                  </a:lnTo>
                  <a:lnTo>
                    <a:pt x="1102913" y="92024"/>
                  </a:lnTo>
                  <a:lnTo>
                    <a:pt x="1086794" y="129101"/>
                  </a:lnTo>
                  <a:lnTo>
                    <a:pt x="1062331" y="161292"/>
                  </a:lnTo>
                  <a:lnTo>
                    <a:pt x="1030927" y="186758"/>
                  </a:lnTo>
                  <a:lnTo>
                    <a:pt x="994373" y="204043"/>
                  </a:lnTo>
                  <a:lnTo>
                    <a:pt x="955486" y="215582"/>
                  </a:lnTo>
                  <a:lnTo>
                    <a:pt x="915235" y="220592"/>
                  </a:lnTo>
                  <a:lnTo>
                    <a:pt x="894868" y="220637"/>
                  </a:lnTo>
                  <a:lnTo>
                    <a:pt x="874703" y="219027"/>
                  </a:lnTo>
                  <a:lnTo>
                    <a:pt x="854739" y="215762"/>
                  </a:lnTo>
                  <a:lnTo>
                    <a:pt x="834977" y="210842"/>
                  </a:lnTo>
                  <a:lnTo>
                    <a:pt x="788348" y="196616"/>
                  </a:lnTo>
                  <a:lnTo>
                    <a:pt x="741426" y="183734"/>
                  </a:lnTo>
                  <a:lnTo>
                    <a:pt x="694259" y="171974"/>
                  </a:lnTo>
                  <a:lnTo>
                    <a:pt x="646896" y="161117"/>
                  </a:lnTo>
                  <a:lnTo>
                    <a:pt x="599383" y="150943"/>
                  </a:lnTo>
                  <a:lnTo>
                    <a:pt x="551770" y="141230"/>
                  </a:lnTo>
                  <a:lnTo>
                    <a:pt x="456434" y="122308"/>
                  </a:lnTo>
                  <a:lnTo>
                    <a:pt x="408807" y="112659"/>
                  </a:lnTo>
                  <a:lnTo>
                    <a:pt x="361271" y="102590"/>
                  </a:lnTo>
                  <a:lnTo>
                    <a:pt x="309372" y="88032"/>
                  </a:lnTo>
                  <a:lnTo>
                    <a:pt x="243070" y="59390"/>
                  </a:lnTo>
                  <a:lnTo>
                    <a:pt x="192095" y="42277"/>
                  </a:lnTo>
                  <a:lnTo>
                    <a:pt x="139802" y="29753"/>
                  </a:lnTo>
                  <a:lnTo>
                    <a:pt x="86191" y="21818"/>
                  </a:lnTo>
                  <a:lnTo>
                    <a:pt x="63855" y="18620"/>
                  </a:lnTo>
                  <a:lnTo>
                    <a:pt x="41914" y="13869"/>
                  </a:lnTo>
                  <a:lnTo>
                    <a:pt x="20368" y="7565"/>
                  </a:lnTo>
                  <a:lnTo>
                    <a:pt x="0" y="0"/>
                  </a:lnTo>
                  <a:lnTo>
                    <a:pt x="1104332" y="0"/>
                  </a:lnTo>
                  <a:lnTo>
                    <a:pt x="1105347" y="3080"/>
                  </a:lnTo>
                  <a:lnTo>
                    <a:pt x="1107516" y="11848"/>
                  </a:lnTo>
                  <a:close/>
                </a:path>
              </a:pathLst>
            </a:custGeom>
            <a:solidFill>
              <a:srgbClr val="ACD3C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85C3AB1A-5733-4058-9B52-DB4126C0CE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6555" y="209376"/>
            <a:ext cx="10065816" cy="575733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023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48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39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87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88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0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61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0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18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0904-3E78-F043-B3F0-0659B576B00C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109EDFC4-2521-5912-B750-32C95B2CA67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19204" r="9369" b="19204"/>
          <a:stretch>
            <a:fillRect/>
          </a:stretch>
        </p:blipFill>
        <p:spPr>
          <a:xfrm rot="20209046">
            <a:off x="274510" y="214597"/>
            <a:ext cx="1585097" cy="12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0" r:id="rId11"/>
    <p:sldLayoutId id="2147483652" r:id="rId12"/>
    <p:sldLayoutId id="2147483653" r:id="rId13"/>
    <p:sldLayoutId id="2147483654" r:id="rId14"/>
    <p:sldLayoutId id="2147483656" r:id="rId15"/>
    <p:sldLayoutId id="2147483657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9C61CC7-ACEC-2B7A-188D-D50151E0257E}"/>
              </a:ext>
            </a:extLst>
          </p:cNvPr>
          <p:cNvSpPr/>
          <p:nvPr/>
        </p:nvSpPr>
        <p:spPr>
          <a:xfrm>
            <a:off x="536863" y="557213"/>
            <a:ext cx="11118273" cy="61046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9C1A70A-E761-3E3A-A67F-6F76B6BDEEBA}"/>
              </a:ext>
            </a:extLst>
          </p:cNvPr>
          <p:cNvSpPr/>
          <p:nvPr/>
        </p:nvSpPr>
        <p:spPr>
          <a:xfrm>
            <a:off x="976746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Ik  ben hiervoor niet opgeleid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58336-F5D7-2542-93E1-58E81BCAA518}"/>
              </a:ext>
            </a:extLst>
          </p:cNvPr>
          <p:cNvSpPr/>
          <p:nvPr/>
        </p:nvSpPr>
        <p:spPr>
          <a:xfrm>
            <a:off x="976746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Ik heb nog 24 andere kinderen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00FF0C7-1DAC-079F-6F19-9D536BB66A15}"/>
              </a:ext>
            </a:extLst>
          </p:cNvPr>
          <p:cNvSpPr/>
          <p:nvPr/>
        </p:nvSpPr>
        <p:spPr>
          <a:xfrm>
            <a:off x="976746" y="501697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Daar hebben we niet genoeg mensen voor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D874C3-1D2E-E386-8B18-EF963B267E4A}"/>
              </a:ext>
            </a:extLst>
          </p:cNvPr>
          <p:cNvSpPr/>
          <p:nvPr/>
        </p:nvSpPr>
        <p:spPr>
          <a:xfrm>
            <a:off x="2701637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het niveau van de groep naar beneden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DD2704-4989-4E69-B8F9-85956FEB1F42}"/>
              </a:ext>
            </a:extLst>
          </p:cNvPr>
          <p:cNvSpPr/>
          <p:nvPr/>
        </p:nvSpPr>
        <p:spPr>
          <a:xfrm>
            <a:off x="6164866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mag je van ons niet vragen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638E9BA-C28B-D9B4-9F02-879D55CC9A57}"/>
              </a:ext>
            </a:extLst>
          </p:cNvPr>
          <p:cNvSpPr/>
          <p:nvPr/>
        </p:nvSpPr>
        <p:spPr>
          <a:xfrm>
            <a:off x="2701637" y="501697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Het probleem is ...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7C53B5C-4534-2287-E2F1-CD25772447CD}"/>
              </a:ext>
            </a:extLst>
          </p:cNvPr>
          <p:cNvSpPr/>
          <p:nvPr/>
        </p:nvSpPr>
        <p:spPr>
          <a:xfrm>
            <a:off x="4426528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 hebben het al lastig genoeg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6371D26-C66E-F747-FFFF-C373CC766CB5}"/>
              </a:ext>
            </a:extLst>
          </p:cNvPr>
          <p:cNvSpPr/>
          <p:nvPr/>
        </p:nvSpPr>
        <p:spPr>
          <a:xfrm>
            <a:off x="4426528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 weten daar niks van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391D64F-C6E9-9B75-4889-9D68800D7F76}"/>
              </a:ext>
            </a:extLst>
          </p:cNvPr>
          <p:cNvSpPr/>
          <p:nvPr/>
        </p:nvSpPr>
        <p:spPr>
          <a:xfrm>
            <a:off x="7903204" y="501697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Alleen als je voor een extra begeleider kan zorgen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8FEF4B9-A88A-12BC-DEAA-E72D08D65DAC}"/>
              </a:ext>
            </a:extLst>
          </p:cNvPr>
          <p:cNvSpPr/>
          <p:nvPr/>
        </p:nvSpPr>
        <p:spPr>
          <a:xfrm>
            <a:off x="2701637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 hebben al genoeg ‘speciale leerlingen’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846E043-A7AF-D466-7D49-9DEC021DBC03}"/>
              </a:ext>
            </a:extLst>
          </p:cNvPr>
          <p:cNvSpPr/>
          <p:nvPr/>
        </p:nvSpPr>
        <p:spPr>
          <a:xfrm>
            <a:off x="6171395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ga jij niet bepalen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30153A4-4CE5-4A99-9BF5-DD95C7AAFAE6}"/>
              </a:ext>
            </a:extLst>
          </p:cNvPr>
          <p:cNvSpPr/>
          <p:nvPr/>
        </p:nvSpPr>
        <p:spPr>
          <a:xfrm>
            <a:off x="6171395" y="5012861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Die gaat later nooit werken of verder studeren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CD004A2-8936-100B-55B7-7A884F7FC976}"/>
              </a:ext>
            </a:extLst>
          </p:cNvPr>
          <p:cNvSpPr/>
          <p:nvPr/>
        </p:nvSpPr>
        <p:spPr>
          <a:xfrm>
            <a:off x="7896286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Daar zijn toch de speciale scholen voor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EB1904E-EB58-9B98-11B8-29CDABF6A05C}"/>
              </a:ext>
            </a:extLst>
          </p:cNvPr>
          <p:cNvSpPr/>
          <p:nvPr/>
        </p:nvSpPr>
        <p:spPr>
          <a:xfrm>
            <a:off x="7896286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kan niet omwille van de veiligheid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E169A2C-F9EF-4900-228A-F3E75198F4EE}"/>
              </a:ext>
            </a:extLst>
          </p:cNvPr>
          <p:cNvSpPr/>
          <p:nvPr/>
        </p:nvSpPr>
        <p:spPr>
          <a:xfrm>
            <a:off x="4426528" y="501697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lukt niet voor die kinderen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8C43D2-DFC4-2901-9389-9551465457D4}"/>
              </a:ext>
            </a:extLst>
          </p:cNvPr>
          <p:cNvSpPr/>
          <p:nvPr/>
        </p:nvSpPr>
        <p:spPr>
          <a:xfrm>
            <a:off x="9621177" y="2316851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De andere ouders vinden dat niet OK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37DAC14-2B8A-DEA9-8D78-6C458CA29343}"/>
              </a:ext>
            </a:extLst>
          </p:cNvPr>
          <p:cNvSpPr/>
          <p:nvPr/>
        </p:nvSpPr>
        <p:spPr>
          <a:xfrm>
            <a:off x="9621177" y="3665378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de kwaliteit van ons onderwijs naar beneden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39DD9B8-D1B5-B4BB-63B8-930EF6700BC9}"/>
              </a:ext>
            </a:extLst>
          </p:cNvPr>
          <p:cNvSpPr/>
          <p:nvPr/>
        </p:nvSpPr>
        <p:spPr>
          <a:xfrm>
            <a:off x="9621177" y="501697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Die gaat hier toch niets leren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4B4826D-3C00-D42F-EFAD-CC36DC18BFF9}"/>
              </a:ext>
            </a:extLst>
          </p:cNvPr>
          <p:cNvSpPr/>
          <p:nvPr/>
        </p:nvSpPr>
        <p:spPr>
          <a:xfrm>
            <a:off x="2047331" y="835214"/>
            <a:ext cx="809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‘Ja maar</a:t>
            </a:r>
            <a:r>
              <a:rPr lang="nl-NL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rPr>
              <a:t>-</a:t>
            </a:r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excluses’ ... BINGO</a:t>
            </a:r>
          </a:p>
        </p:txBody>
      </p:sp>
    </p:spTree>
    <p:extLst>
      <p:ext uri="{BB962C8B-B14F-4D97-AF65-F5344CB8AC3E}">
        <p14:creationId xmlns:p14="http://schemas.microsoft.com/office/powerpoint/2010/main" val="274892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E918-664A-C0FB-4841-8130183F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D684EA6-51FF-4F73-0A01-83DD98513402}"/>
              </a:ext>
            </a:extLst>
          </p:cNvPr>
          <p:cNvSpPr/>
          <p:nvPr/>
        </p:nvSpPr>
        <p:spPr>
          <a:xfrm>
            <a:off x="536863" y="642937"/>
            <a:ext cx="11118273" cy="60331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5C92BFC-B0D3-C057-3D90-1DFD76AC47E4}"/>
              </a:ext>
            </a:extLst>
          </p:cNvPr>
          <p:cNvSpPr/>
          <p:nvPr/>
        </p:nvSpPr>
        <p:spPr>
          <a:xfrm>
            <a:off x="1028695" y="3470568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We zijn professionals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7164ECD-50C1-3691-9FC4-5F605626577D}"/>
              </a:ext>
            </a:extLst>
          </p:cNvPr>
          <p:cNvSpPr/>
          <p:nvPr/>
        </p:nvSpPr>
        <p:spPr>
          <a:xfrm>
            <a:off x="6197763" y="3463024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Verhoogt de kans op zo’n autonoom mogelijk leven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7154AD1-F664-7C2F-4C96-92593FF0F2BD}"/>
              </a:ext>
            </a:extLst>
          </p:cNvPr>
          <p:cNvSpPr/>
          <p:nvPr/>
        </p:nvSpPr>
        <p:spPr>
          <a:xfrm>
            <a:off x="2763353" y="1953077"/>
            <a:ext cx="1610890" cy="13586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Er is een recht op inclusie en redelijke aanpassingen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F26E86E-9F2C-37E6-7309-1E728EF2238F}"/>
              </a:ext>
            </a:extLst>
          </p:cNvPr>
          <p:cNvSpPr/>
          <p:nvPr/>
        </p:nvSpPr>
        <p:spPr>
          <a:xfrm>
            <a:off x="1028695" y="1956086"/>
            <a:ext cx="1610890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We hebben een VN-verdrag geratificeerd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2A923B8-34E8-59B1-85FC-77B51993D86E}"/>
              </a:ext>
            </a:extLst>
          </p:cNvPr>
          <p:cNvSpPr/>
          <p:nvPr/>
        </p:nvSpPr>
        <p:spPr>
          <a:xfrm>
            <a:off x="6201332" y="1956087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We vinden het de moeite je te leren kennen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284031D-578E-9D90-63C1-C34266231C03}"/>
              </a:ext>
            </a:extLst>
          </p:cNvPr>
          <p:cNvSpPr/>
          <p:nvPr/>
        </p:nvSpPr>
        <p:spPr>
          <a:xfrm>
            <a:off x="2763352" y="4985046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Zo blijf je verbonden met de buurt en buren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0CC4870-1BE6-AEB2-8D13-9A73AD56A308}"/>
              </a:ext>
            </a:extLst>
          </p:cNvPr>
          <p:cNvSpPr/>
          <p:nvPr/>
        </p:nvSpPr>
        <p:spPr>
          <a:xfrm>
            <a:off x="4483729" y="1956087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Een diagnose zegt weinig over het leerpotentieel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4FDCFE2-21A9-644F-4C43-C3DBE774C937}"/>
              </a:ext>
            </a:extLst>
          </p:cNvPr>
          <p:cNvSpPr/>
          <p:nvPr/>
        </p:nvSpPr>
        <p:spPr>
          <a:xfrm>
            <a:off x="4483729" y="3470568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We komen er samen wel uit 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EAC935E-1129-F313-BB11-72A56FE2346E}"/>
              </a:ext>
            </a:extLst>
          </p:cNvPr>
          <p:cNvSpPr/>
          <p:nvPr/>
        </p:nvSpPr>
        <p:spPr>
          <a:xfrm>
            <a:off x="7918936" y="4985046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Je kan niet niet leren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9D27F9B-5351-6FAC-BA89-F943F4160154}"/>
              </a:ext>
            </a:extLst>
          </p:cNvPr>
          <p:cNvSpPr/>
          <p:nvPr/>
        </p:nvSpPr>
        <p:spPr>
          <a:xfrm>
            <a:off x="2763352" y="3470568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We vinden altijd een oplossing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CC80152-5246-C4F7-1055-6668A084E5F4}"/>
              </a:ext>
            </a:extLst>
          </p:cNvPr>
          <p:cNvSpPr/>
          <p:nvPr/>
        </p:nvSpPr>
        <p:spPr>
          <a:xfrm>
            <a:off x="1034620" y="4981522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Iedereen wordt er beter van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DD6C262C-ECFB-AE69-6C08-612E829F3226}"/>
              </a:ext>
            </a:extLst>
          </p:cNvPr>
          <p:cNvSpPr/>
          <p:nvPr/>
        </p:nvSpPr>
        <p:spPr>
          <a:xfrm>
            <a:off x="6206925" y="4981522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Zo verhoogt de kans op werk of verdere studies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4EB0AC9-12BB-63FD-F468-C0175A1A22CD}"/>
              </a:ext>
            </a:extLst>
          </p:cNvPr>
          <p:cNvSpPr/>
          <p:nvPr/>
        </p:nvSpPr>
        <p:spPr>
          <a:xfrm>
            <a:off x="7913010" y="1956087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Het stimuleert ontwikkeling van elk kind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D2D4CE0-B0F9-7D09-0930-DD6FE1774906}"/>
              </a:ext>
            </a:extLst>
          </p:cNvPr>
          <p:cNvSpPr/>
          <p:nvPr/>
        </p:nvSpPr>
        <p:spPr>
          <a:xfrm>
            <a:off x="7913010" y="3470568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Inclusief onderwijs streeft naar kwaliteitsvol onderwijs 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69B808A-9483-9C3C-8D08-ED0DC7138994}"/>
              </a:ext>
            </a:extLst>
          </p:cNvPr>
          <p:cNvSpPr/>
          <p:nvPr/>
        </p:nvSpPr>
        <p:spPr>
          <a:xfrm>
            <a:off x="4483729" y="4985046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Zo leren we omgaan met diversiteit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DDBE92E-96CE-01F1-0C12-40E4431E111B}"/>
              </a:ext>
            </a:extLst>
          </p:cNvPr>
          <p:cNvSpPr/>
          <p:nvPr/>
        </p:nvSpPr>
        <p:spPr>
          <a:xfrm>
            <a:off x="9633382" y="1957384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Zo ontstaan er relaties en vriendschappen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D8983C0-328A-FC9E-7605-CA8330B2C2A3}"/>
              </a:ext>
            </a:extLst>
          </p:cNvPr>
          <p:cNvSpPr/>
          <p:nvPr/>
        </p:nvSpPr>
        <p:spPr>
          <a:xfrm>
            <a:off x="9633382" y="3469902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Kwaliteitsvol onderwijs is per definitie inclusief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6004D1F-79F4-998D-3C30-39F545ED73C1}"/>
              </a:ext>
            </a:extLst>
          </p:cNvPr>
          <p:cNvSpPr/>
          <p:nvPr/>
        </p:nvSpPr>
        <p:spPr>
          <a:xfrm>
            <a:off x="9633382" y="4985046"/>
            <a:ext cx="1610891" cy="135861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1600" dirty="0">
                <a:solidFill>
                  <a:srgbClr val="555555"/>
                </a:solidFill>
                <a:latin typeface="Calibri" panose="020F0502020204030204"/>
              </a:rPr>
              <a:t>Iedereen kan hier van leren</a:t>
            </a:r>
            <a:endParaRPr lang="nl-NL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64FE3F0-EFBF-CAAA-0F7F-A9B3B89E23E1}"/>
              </a:ext>
            </a:extLst>
          </p:cNvPr>
          <p:cNvSpPr/>
          <p:nvPr/>
        </p:nvSpPr>
        <p:spPr>
          <a:xfrm>
            <a:off x="3453163" y="927703"/>
            <a:ext cx="5285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694927">
              <a:spcAft>
                <a:spcPts val="600"/>
              </a:spcAft>
              <a:defRPr/>
            </a:pPr>
            <a:r>
              <a:rPr lang="nl-NL" sz="5400" b="1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 panose="020F0502020204030204"/>
              </a:rPr>
              <a:t>‘Ja graag’ </a:t>
            </a:r>
            <a:r>
              <a:rPr lang="nl-NL" sz="5400" b="1" dirty="0">
                <a:ln w="12700">
                  <a:noFill/>
                  <a:prstDash val="solid"/>
                </a:ln>
                <a:solidFill>
                  <a:prstClr val="white"/>
                </a:solidFill>
                <a:latin typeface="Calibri" panose="020F0502020204030204"/>
              </a:rPr>
              <a:t>... Bingo</a:t>
            </a:r>
          </a:p>
        </p:txBody>
      </p:sp>
    </p:spTree>
    <p:extLst>
      <p:ext uri="{BB962C8B-B14F-4D97-AF65-F5344CB8AC3E}">
        <p14:creationId xmlns:p14="http://schemas.microsoft.com/office/powerpoint/2010/main" val="378109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0FB1F9F-822C-AF41-8412-B53FC147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91" y="652277"/>
            <a:ext cx="5915798" cy="16272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kern="1200" dirty="0" err="1">
                <a:latin typeface="+mj-lt"/>
                <a:ea typeface="+mj-ea"/>
                <a:cs typeface="+mj-cs"/>
              </a:rPr>
              <a:t>ex·cluus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4000" b="1" kern="1200" dirty="0"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latin typeface="+mj-lt"/>
                <a:ea typeface="+mj-ea"/>
                <a:cs typeface="+mj-cs"/>
              </a:rPr>
              <a:t>[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ɛksˈklys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] 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(het; o; 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meervoud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: </a:t>
            </a:r>
            <a:r>
              <a:rPr lang="en-US" sz="2800" b="1" i="1" kern="1200" dirty="0" err="1">
                <a:latin typeface="+mj-lt"/>
                <a:ea typeface="+mj-ea"/>
                <a:cs typeface="+mj-cs"/>
              </a:rPr>
              <a:t>excluses</a:t>
            </a:r>
            <a:r>
              <a:rPr lang="en-US" sz="2800" b="1" i="1" kern="1200" dirty="0">
                <a:latin typeface="+mj-lt"/>
                <a:ea typeface="+mj-ea"/>
                <a:cs typeface="+mj-cs"/>
              </a:rPr>
              <a:t>)</a:t>
            </a:r>
            <a:endParaRPr lang="en-US" sz="2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05DFB9-6C0D-C34B-BD6F-9B392E597862}"/>
              </a:ext>
            </a:extLst>
          </p:cNvPr>
          <p:cNvSpPr txBox="1"/>
          <p:nvPr/>
        </p:nvSpPr>
        <p:spPr>
          <a:xfrm>
            <a:off x="680291" y="2252657"/>
            <a:ext cx="7191264" cy="3761509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lvl="1" algn="ctr">
              <a:spcBef>
                <a:spcPts val="800"/>
              </a:spcBef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798820" algn="l"/>
              </a:tabLst>
            </a:pP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“Een argument,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voorwendsel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uitvlucht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om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iemand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excluderen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uit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sluiten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niet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laten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deelnemen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inclusie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te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weigeren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vaak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ingepakt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als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een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3200" i="1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verontschuldiging</a:t>
            </a:r>
            <a:r>
              <a:rPr lang="en-US" sz="3200" i="1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</a:rPr>
              <a:t>.”</a:t>
            </a:r>
            <a:endParaRPr lang="en-US" sz="3200" i="1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EF51EA27-10D4-E0FE-523C-19327906F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70"/>
          <a:stretch/>
        </p:blipFill>
        <p:spPr>
          <a:xfrm>
            <a:off x="8093058" y="1080521"/>
            <a:ext cx="3418651" cy="50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9C61CC7-ACEC-2B7A-188D-D50151E0257E}"/>
              </a:ext>
            </a:extLst>
          </p:cNvPr>
          <p:cNvSpPr/>
          <p:nvPr/>
        </p:nvSpPr>
        <p:spPr>
          <a:xfrm>
            <a:off x="536863" y="767916"/>
            <a:ext cx="11118273" cy="58401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D874C3-1D2E-E386-8B18-EF963B267E4A}"/>
              </a:ext>
            </a:extLst>
          </p:cNvPr>
          <p:cNvSpPr/>
          <p:nvPr/>
        </p:nvSpPr>
        <p:spPr>
          <a:xfrm>
            <a:off x="2715084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het niveau van de groep naar beneden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DD2704-4989-4E69-B8F9-85956FEB1F42}"/>
              </a:ext>
            </a:extLst>
          </p:cNvPr>
          <p:cNvSpPr/>
          <p:nvPr/>
        </p:nvSpPr>
        <p:spPr>
          <a:xfrm>
            <a:off x="1019533" y="230844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mag je van ons niet vragen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638E9BA-C28B-D9B4-9F02-879D55CC9A57}"/>
              </a:ext>
            </a:extLst>
          </p:cNvPr>
          <p:cNvSpPr/>
          <p:nvPr/>
        </p:nvSpPr>
        <p:spPr>
          <a:xfrm>
            <a:off x="1019533" y="3612811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Het enige probleem is ...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846E043-A7AF-D466-7D49-9DEC021DBC03}"/>
              </a:ext>
            </a:extLst>
          </p:cNvPr>
          <p:cNvSpPr/>
          <p:nvPr/>
        </p:nvSpPr>
        <p:spPr>
          <a:xfrm>
            <a:off x="2715084" y="4893296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beslissen wij wel en dat ga jij niet bepalen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CD004A2-8936-100B-55B7-7A884F7FC976}"/>
              </a:ext>
            </a:extLst>
          </p:cNvPr>
          <p:cNvSpPr/>
          <p:nvPr/>
        </p:nvSpPr>
        <p:spPr>
          <a:xfrm>
            <a:off x="2715084" y="360180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Daar zijn toch de speciale scholen voor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37DAC14-2B8A-DEA9-8D78-6C458CA29343}"/>
              </a:ext>
            </a:extLst>
          </p:cNvPr>
          <p:cNvSpPr/>
          <p:nvPr/>
        </p:nvSpPr>
        <p:spPr>
          <a:xfrm>
            <a:off x="1019533" y="4893296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de kwaliteit van ons onderwijs naar beneden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4B4826D-3C00-D42F-EFAD-CC36DC18BFF9}"/>
              </a:ext>
            </a:extLst>
          </p:cNvPr>
          <p:cNvSpPr/>
          <p:nvPr/>
        </p:nvSpPr>
        <p:spPr>
          <a:xfrm>
            <a:off x="1154185" y="1017674"/>
            <a:ext cx="3272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maar ...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36CB28-AE72-DA2F-C552-71762ACAB262}"/>
              </a:ext>
            </a:extLst>
          </p:cNvPr>
          <p:cNvSpPr txBox="1"/>
          <p:nvPr/>
        </p:nvSpPr>
        <p:spPr>
          <a:xfrm>
            <a:off x="5746375" y="2373260"/>
            <a:ext cx="6045676" cy="3724096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We hebben een VN-verdrag geratificeerd (2009)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Het recht op inclusie en redelijke aanpassingen staat in de grondwet (België 2021)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Redelijke aanpassingen kan men niet weigeren omwille van ‘draagkracht’ of ‘onredelijkheid’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Zijn we genoeg vertrouwd met ‘redelijke aanpassingen’ om de ‘juiste’ aanpassingen te bedenken?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Speciale scholen zijn vaak gesegregeerde scholen, die moeten afgebouwd worden (volgens het IVRPH)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inclusief onderwijs = kwaliteitsvol onderwijs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3C62B18-3C4F-826E-4D92-B0A0DD7F15DD}"/>
              </a:ext>
            </a:extLst>
          </p:cNvPr>
          <p:cNvSpPr/>
          <p:nvPr/>
        </p:nvSpPr>
        <p:spPr>
          <a:xfrm>
            <a:off x="5844960" y="982700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en ... </a:t>
            </a:r>
          </a:p>
        </p:txBody>
      </p:sp>
    </p:spTree>
    <p:extLst>
      <p:ext uri="{BB962C8B-B14F-4D97-AF65-F5344CB8AC3E}">
        <p14:creationId xmlns:p14="http://schemas.microsoft.com/office/powerpoint/2010/main" val="22081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9C61CC7-ACEC-2B7A-188D-D50151E0257E}"/>
              </a:ext>
            </a:extLst>
          </p:cNvPr>
          <p:cNvSpPr/>
          <p:nvPr/>
        </p:nvSpPr>
        <p:spPr>
          <a:xfrm>
            <a:off x="536862" y="776477"/>
            <a:ext cx="11118273" cy="58401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9C1A70A-E761-3E3A-A67F-6F76B6BDEEBA}"/>
              </a:ext>
            </a:extLst>
          </p:cNvPr>
          <p:cNvSpPr/>
          <p:nvPr/>
        </p:nvSpPr>
        <p:spPr>
          <a:xfrm>
            <a:off x="1003640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Ik  ben hiervoor niet opgeleid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58336-F5D7-2542-93E1-58E81BCAA518}"/>
              </a:ext>
            </a:extLst>
          </p:cNvPr>
          <p:cNvSpPr/>
          <p:nvPr/>
        </p:nvSpPr>
        <p:spPr>
          <a:xfrm>
            <a:off x="1003640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Ik heb nog 24 andere kinderen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D874C3-1D2E-E386-8B18-EF963B267E4A}"/>
              </a:ext>
            </a:extLst>
          </p:cNvPr>
          <p:cNvSpPr/>
          <p:nvPr/>
        </p:nvSpPr>
        <p:spPr>
          <a:xfrm>
            <a:off x="2728531" y="2315337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het niveau van de groep naar beneden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DD2704-4989-4E69-B8F9-85956FEB1F42}"/>
              </a:ext>
            </a:extLst>
          </p:cNvPr>
          <p:cNvSpPr/>
          <p:nvPr/>
        </p:nvSpPr>
        <p:spPr>
          <a:xfrm>
            <a:off x="2728531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mag je van mij niet vragen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6371D26-C66E-F747-FFFF-C373CC766CB5}"/>
              </a:ext>
            </a:extLst>
          </p:cNvPr>
          <p:cNvSpPr/>
          <p:nvPr/>
        </p:nvSpPr>
        <p:spPr>
          <a:xfrm>
            <a:off x="1003640" y="4951970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 kennen daar niks van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4B4826D-3C00-D42F-EFAD-CC36DC18BFF9}"/>
              </a:ext>
            </a:extLst>
          </p:cNvPr>
          <p:cNvSpPr/>
          <p:nvPr/>
        </p:nvSpPr>
        <p:spPr>
          <a:xfrm>
            <a:off x="1138292" y="982700"/>
            <a:ext cx="3272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maar ...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BC72F8-0406-05D8-C5AD-C35A645A22A9}"/>
              </a:ext>
            </a:extLst>
          </p:cNvPr>
          <p:cNvSpPr txBox="1"/>
          <p:nvPr/>
        </p:nvSpPr>
        <p:spPr>
          <a:xfrm>
            <a:off x="5746375" y="2508190"/>
            <a:ext cx="6075015" cy="3724096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Je bent wel leraar, ondersteuner, begeleider, ...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Je bent een professional, die werkt in een team en in een professioneel kader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Inclusie is een gezamenlijke verantwoordelijkheid van het schoolteam en samenwerkingspartners ... niet van 1 persoon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Je hoeft niet alles te weten ... Wat is er nodig om in relatie te kunnen gaan? Om iemand tot leren te brengen?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Er zijn nog hulpbronnen die we niet activeren: de andere leerlingen, ouders, de buurt, ....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Het vraagt vooral openheid en creatieve oplossingen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EB30EF4-84A7-FABB-F76C-47D049B8718B}"/>
              </a:ext>
            </a:extLst>
          </p:cNvPr>
          <p:cNvSpPr/>
          <p:nvPr/>
        </p:nvSpPr>
        <p:spPr>
          <a:xfrm>
            <a:off x="5844960" y="982700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en ... 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C9265F5-3776-D7F6-F83F-AED27D0BC76D}"/>
              </a:ext>
            </a:extLst>
          </p:cNvPr>
          <p:cNvSpPr/>
          <p:nvPr/>
        </p:nvSpPr>
        <p:spPr>
          <a:xfrm>
            <a:off x="2728531" y="4976633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Het enige probleem is ...</a:t>
            </a:r>
          </a:p>
        </p:txBody>
      </p:sp>
    </p:spTree>
    <p:extLst>
      <p:ext uri="{BB962C8B-B14F-4D97-AF65-F5344CB8AC3E}">
        <p14:creationId xmlns:p14="http://schemas.microsoft.com/office/powerpoint/2010/main" val="33868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9C61CC7-ACEC-2B7A-188D-D50151E0257E}"/>
              </a:ext>
            </a:extLst>
          </p:cNvPr>
          <p:cNvSpPr/>
          <p:nvPr/>
        </p:nvSpPr>
        <p:spPr>
          <a:xfrm>
            <a:off x="536863" y="767916"/>
            <a:ext cx="11118273" cy="58401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7C53B5C-4534-2287-E2F1-CD25772447CD}"/>
              </a:ext>
            </a:extLst>
          </p:cNvPr>
          <p:cNvSpPr/>
          <p:nvPr/>
        </p:nvSpPr>
        <p:spPr>
          <a:xfrm>
            <a:off x="1016175" y="2269600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 hebben het al lastig genoeg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8FEF4B9-A88A-12BC-DEAA-E72D08D65DAC}"/>
              </a:ext>
            </a:extLst>
          </p:cNvPr>
          <p:cNvSpPr/>
          <p:nvPr/>
        </p:nvSpPr>
        <p:spPr>
          <a:xfrm>
            <a:off x="2737078" y="2269600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We hebben al genoeg </a:t>
            </a:r>
            <a:r>
              <a:rPr lang="nl-NL" dirty="0" err="1"/>
              <a:t>speciallekes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30153A4-4CE5-4A99-9BF5-DD95C7AAFAE6}"/>
              </a:ext>
            </a:extLst>
          </p:cNvPr>
          <p:cNvSpPr/>
          <p:nvPr/>
        </p:nvSpPr>
        <p:spPr>
          <a:xfrm>
            <a:off x="1012187" y="3590720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Die gaat later nooit werken of verder studeren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EB1904E-EB58-9B98-11B8-29CDABF6A05C}"/>
              </a:ext>
            </a:extLst>
          </p:cNvPr>
          <p:cNvSpPr/>
          <p:nvPr/>
        </p:nvSpPr>
        <p:spPr>
          <a:xfrm>
            <a:off x="2737078" y="4908948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kan niet omwille van de veiligheid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E169A2C-F9EF-4900-228A-F3E75198F4EE}"/>
              </a:ext>
            </a:extLst>
          </p:cNvPr>
          <p:cNvSpPr/>
          <p:nvPr/>
        </p:nvSpPr>
        <p:spPr>
          <a:xfrm>
            <a:off x="2737078" y="3590720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lukt niet voor die kinderen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39DD9B8-D1B5-B4BB-63B8-930EF6700BC9}"/>
              </a:ext>
            </a:extLst>
          </p:cNvPr>
          <p:cNvSpPr/>
          <p:nvPr/>
        </p:nvSpPr>
        <p:spPr>
          <a:xfrm>
            <a:off x="1012187" y="4908948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Die gaat hier toch niets leren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4B4826D-3C00-D42F-EFAD-CC36DC18BFF9}"/>
              </a:ext>
            </a:extLst>
          </p:cNvPr>
          <p:cNvSpPr/>
          <p:nvPr/>
        </p:nvSpPr>
        <p:spPr>
          <a:xfrm>
            <a:off x="1156458" y="971934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maar ...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352B54-AFC5-8110-BE28-94FBF829D52F}"/>
              </a:ext>
            </a:extLst>
          </p:cNvPr>
          <p:cNvSpPr txBox="1"/>
          <p:nvPr/>
        </p:nvSpPr>
        <p:spPr>
          <a:xfrm>
            <a:off x="5931941" y="2236497"/>
            <a:ext cx="5885462" cy="3877985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Waar is die negatieve beeldvorming op gebaseerd?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Een diagnose of label zegt niets over de talenten of het leerpotentieel van een kind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Waar komen die vooroordelen vandaan?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Er wordt al een prognose gemaakt zonder dat we de persoon hebben leren kennen.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We kunnen niet voorspellen hoe iemand zich zal ontwikkelen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Je kan niet niet leren. Hoe maken we het leerpotentieel zichtbaar? Wat is daar voor nodig?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We kunnen het alleen maar ondervinden door het DOEN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73DA01-F41C-185A-FB3C-42352DC04AFD}"/>
              </a:ext>
            </a:extLst>
          </p:cNvPr>
          <p:cNvSpPr/>
          <p:nvPr/>
        </p:nvSpPr>
        <p:spPr>
          <a:xfrm>
            <a:off x="6030526" y="971934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en ... </a:t>
            </a:r>
          </a:p>
        </p:txBody>
      </p:sp>
    </p:spTree>
    <p:extLst>
      <p:ext uri="{BB962C8B-B14F-4D97-AF65-F5344CB8AC3E}">
        <p14:creationId xmlns:p14="http://schemas.microsoft.com/office/powerpoint/2010/main" val="15314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9C61CC7-ACEC-2B7A-188D-D50151E0257E}"/>
              </a:ext>
            </a:extLst>
          </p:cNvPr>
          <p:cNvSpPr/>
          <p:nvPr/>
        </p:nvSpPr>
        <p:spPr>
          <a:xfrm>
            <a:off x="536863" y="821704"/>
            <a:ext cx="11118273" cy="58401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158336-F5D7-2542-93E1-58E81BCAA518}"/>
              </a:ext>
            </a:extLst>
          </p:cNvPr>
          <p:cNvSpPr/>
          <p:nvPr/>
        </p:nvSpPr>
        <p:spPr>
          <a:xfrm>
            <a:off x="976746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gaat ten koste van de andere kinderen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9D874C3-1D2E-E386-8B18-EF963B267E4A}"/>
              </a:ext>
            </a:extLst>
          </p:cNvPr>
          <p:cNvSpPr/>
          <p:nvPr/>
        </p:nvSpPr>
        <p:spPr>
          <a:xfrm>
            <a:off x="976746" y="233778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het niveau van de groep naar beneden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DD2704-4989-4E69-B8F9-85956FEB1F42}"/>
              </a:ext>
            </a:extLst>
          </p:cNvPr>
          <p:cNvSpPr/>
          <p:nvPr/>
        </p:nvSpPr>
        <p:spPr>
          <a:xfrm>
            <a:off x="2701637" y="3666155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Dat mag je van ons niet vragen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8C43D2-DFC4-2901-9389-9551465457D4}"/>
              </a:ext>
            </a:extLst>
          </p:cNvPr>
          <p:cNvSpPr/>
          <p:nvPr/>
        </p:nvSpPr>
        <p:spPr>
          <a:xfrm>
            <a:off x="2681661" y="2346784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De andere ouders vinden dat niet OK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37DAC14-2B8A-DEA9-8D78-6C458CA29343}"/>
              </a:ext>
            </a:extLst>
          </p:cNvPr>
          <p:cNvSpPr/>
          <p:nvPr/>
        </p:nvSpPr>
        <p:spPr>
          <a:xfrm>
            <a:off x="976746" y="4991302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Dan gaat de kwaliteit van ons onderwijs naar beneden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29FB2E8-2D3B-CBF8-B74E-ECA8A0C554E5}"/>
              </a:ext>
            </a:extLst>
          </p:cNvPr>
          <p:cNvSpPr/>
          <p:nvPr/>
        </p:nvSpPr>
        <p:spPr>
          <a:xfrm>
            <a:off x="1156458" y="971934"/>
            <a:ext cx="3114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maar 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FC7A1A-0D81-0D6F-0F7D-2338C75D0001}"/>
              </a:ext>
            </a:extLst>
          </p:cNvPr>
          <p:cNvSpPr txBox="1"/>
          <p:nvPr/>
        </p:nvSpPr>
        <p:spPr>
          <a:xfrm>
            <a:off x="5119255" y="2045494"/>
            <a:ext cx="6702136" cy="4370427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Geen enkel onderzoek toont aan dat kinderen in een aparte omgeving beter leren, integendeel!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Onderzoek toont aan dat inclusief onderwijs onder de juiste voorwaarden beter is voor alle leerlingen.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Longitudinale studies tonen dat ze de leerprestaties van leerlingen in aparte settings overtreffen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betere prestaties op begrijpend lezen en rekenvaardigheden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ze studeren 5x meer in tijd af, de kans op vervolgstudies is 2x hoger, meer kans op werk en uitbouwen een zelfstandig leven uit.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Stimuleert sociale en emotionele ontwikkeling bij andere leerlingen 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groei in sociale cognitie (meer tolerantie, effectievere communicatie)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verbeteringen in het zelfbeeld (meer eigenwaarde, waargenomen status, en gevoel erbij te horen)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5E3ACD8-C3BA-7214-4C54-2FBFD0E55EC7}"/>
              </a:ext>
            </a:extLst>
          </p:cNvPr>
          <p:cNvSpPr/>
          <p:nvPr/>
        </p:nvSpPr>
        <p:spPr>
          <a:xfrm>
            <a:off x="6030526" y="971934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Ja en ... 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FDF44932-67DF-1D8F-0BF8-25FCF0C315D0}"/>
              </a:ext>
            </a:extLst>
          </p:cNvPr>
          <p:cNvSpPr/>
          <p:nvPr/>
        </p:nvSpPr>
        <p:spPr>
          <a:xfrm>
            <a:off x="2701637" y="4985526"/>
            <a:ext cx="1558636" cy="1143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Daar zijn toch de speciale scholen voor</a:t>
            </a:r>
          </a:p>
        </p:txBody>
      </p:sp>
    </p:spTree>
    <p:extLst>
      <p:ext uri="{BB962C8B-B14F-4D97-AF65-F5344CB8AC3E}">
        <p14:creationId xmlns:p14="http://schemas.microsoft.com/office/powerpoint/2010/main" val="15380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0FE6B34-674E-0FDA-3EA8-FAA98606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62" y="1682004"/>
            <a:ext cx="9035876" cy="43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IPS: Hoe je van een 'ja-maar' een 'JA GRAAG' maakt (deel 2) -  Bewustwoording.nl">
            <a:extLst>
              <a:ext uri="{FF2B5EF4-FFF2-40B4-BE49-F238E27FC236}">
                <a16:creationId xmlns:a16="http://schemas.microsoft.com/office/drawing/2014/main" id="{2D0BD9ED-8F34-5FD5-38D7-A3DBF20C5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4"/>
          <a:stretch/>
        </p:blipFill>
        <p:spPr bwMode="auto">
          <a:xfrm>
            <a:off x="2667000" y="623908"/>
            <a:ext cx="6858000" cy="57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F07479D-0E0D-7C8A-B8D0-064DB242F35B}"/>
              </a:ext>
            </a:extLst>
          </p:cNvPr>
          <p:cNvSpPr txBox="1"/>
          <p:nvPr/>
        </p:nvSpPr>
        <p:spPr>
          <a:xfrm>
            <a:off x="5880100" y="1231900"/>
            <a:ext cx="3060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radley Hand" pitchFamily="2" charset="77"/>
                <a:cs typeface="Viner Hand ITC" panose="020F0502020204030204" pitchFamily="34" charset="0"/>
              </a:rPr>
              <a:t>INCLUSIE?</a:t>
            </a:r>
          </a:p>
        </p:txBody>
      </p:sp>
    </p:spTree>
    <p:extLst>
      <p:ext uri="{BB962C8B-B14F-4D97-AF65-F5344CB8AC3E}">
        <p14:creationId xmlns:p14="http://schemas.microsoft.com/office/powerpoint/2010/main" val="1921781175"/>
      </p:ext>
    </p:extLst>
  </p:cSld>
  <p:clrMapOvr>
    <a:masterClrMapping/>
  </p:clrMapOvr>
</p:sld>
</file>

<file path=ppt/theme/theme1.xml><?xml version="1.0" encoding="utf-8"?>
<a:theme xmlns:a="http://schemas.openxmlformats.org/drawingml/2006/main" name="amstel&amp;meerdag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3C01F"/>
      </a:accent1>
      <a:accent2>
        <a:srgbClr val="009891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l&amp;meerdag" id="{9DBAD9E9-3E35-1340-8BAD-90DDB54B072E}" vid="{001BD16F-9031-3E43-805B-E3CF31B8D58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80759E590F54B8729EA555504928D" ma:contentTypeVersion="16" ma:contentTypeDescription="Een nieuw document maken." ma:contentTypeScope="" ma:versionID="d65bab66481fc89949e54a9176e62b10">
  <xsd:schema xmlns:xsd="http://www.w3.org/2001/XMLSchema" xmlns:xs="http://www.w3.org/2001/XMLSchema" xmlns:p="http://schemas.microsoft.com/office/2006/metadata/properties" xmlns:ns2="05557897-3f0c-49e1-a98e-d058da497193" xmlns:ns3="cc6467dd-2c9c-4ebf-a740-b848e4dcb1a8" targetNamespace="http://schemas.microsoft.com/office/2006/metadata/properties" ma:root="true" ma:fieldsID="49d80b153bca330f56b10b899f23676b" ns2:_="" ns3:_="">
    <xsd:import namespace="05557897-3f0c-49e1-a98e-d058da497193"/>
    <xsd:import namespace="cc6467dd-2c9c-4ebf-a740-b848e4dcb1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57897-3f0c-49e1-a98e-d058da4971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9ed070-d2b9-462b-97ed-62754cea789a}" ma:internalName="TaxCatchAll" ma:showField="CatchAllData" ma:web="05557897-3f0c-49e1-a98e-d058da4971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467dd-2c9c-4ebf-a740-b848e4dcb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fc0b70b3-ff3e-4b81-867b-0b259ad20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557897-3f0c-49e1-a98e-d058da497193" xsi:nil="true"/>
    <lcf76f155ced4ddcb4097134ff3c332f xmlns="cc6467dd-2c9c-4ebf-a740-b848e4dcb1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B8A7F0-C243-42D5-AC63-B1517529C742}"/>
</file>

<file path=customXml/itemProps2.xml><?xml version="1.0" encoding="utf-8"?>
<ds:datastoreItem xmlns:ds="http://schemas.openxmlformats.org/officeDocument/2006/customXml" ds:itemID="{578EC698-4EFE-46BA-B404-5BA606709FEA}"/>
</file>

<file path=customXml/itemProps3.xml><?xml version="1.0" encoding="utf-8"?>
<ds:datastoreItem xmlns:ds="http://schemas.openxmlformats.org/officeDocument/2006/customXml" ds:itemID="{E15400F9-0460-453C-A1F3-D6FBD33D3528}"/>
</file>

<file path=docMetadata/LabelInfo.xml><?xml version="1.0" encoding="utf-8"?>
<clbl:labelList xmlns:clbl="http://schemas.microsoft.com/office/2020/mipLabelMetadata">
  <clbl:label id="{a82e64a5-1203-491d-aabc-a08c782c1f61}" enabled="0" method="" siteId="{a82e64a5-1203-491d-aabc-a08c782c1f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amstel&amp;meerdag</Template>
  <TotalTime>0</TotalTime>
  <Words>876</Words>
  <Application>Microsoft Office PowerPoint</Application>
  <PresentationFormat>Breedbeeld</PresentationFormat>
  <Paragraphs>109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Bradley Hand</vt:lpstr>
      <vt:lpstr>Calibri</vt:lpstr>
      <vt:lpstr>Calibri Light</vt:lpstr>
      <vt:lpstr>amstel&amp;meerdag</vt:lpstr>
      <vt:lpstr>PowerPoint-presentatie</vt:lpstr>
      <vt:lpstr>PowerPoint-presentatie</vt:lpstr>
      <vt:lpstr>ex·cluus  [ɛksˈklys] (het; o; meervoud: excluses)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 Baele</dc:creator>
  <cp:lastModifiedBy>Maaike Klinkenberg</cp:lastModifiedBy>
  <cp:revision>16</cp:revision>
  <cp:lastPrinted>2023-02-16T13:38:56Z</cp:lastPrinted>
  <dcterms:created xsi:type="dcterms:W3CDTF">2022-01-18T15:02:35Z</dcterms:created>
  <dcterms:modified xsi:type="dcterms:W3CDTF">2025-10-01T08:25:40Z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0x01010051C80759E590F54B8729EA555504928D</vt:lpwstr>
  </property>
</Properties>
</file>