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9797"/>
    <a:srgbClr val="4472C4"/>
    <a:srgbClr val="DEEBF7"/>
    <a:srgbClr val="F6791D"/>
    <a:srgbClr val="EEB000"/>
    <a:srgbClr val="E6E6E6"/>
    <a:srgbClr val="1C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96" y="9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aike Klinkenberg" userId="76102da1-2b40-481e-a11e-9b2f60f8d50a" providerId="ADAL" clId="{3F30512D-9D9F-41FC-AC5D-FD52ECFB778F}"/>
    <pc:docChg chg="custSel modSld">
      <pc:chgData name="Maaike Klinkenberg" userId="76102da1-2b40-481e-a11e-9b2f60f8d50a" providerId="ADAL" clId="{3F30512D-9D9F-41FC-AC5D-FD52ECFB778F}" dt="2023-06-16T08:57:02.528" v="259" actId="20577"/>
      <pc:docMkLst>
        <pc:docMk/>
      </pc:docMkLst>
      <pc:sldChg chg="addSp delSp modSp mod">
        <pc:chgData name="Maaike Klinkenberg" userId="76102da1-2b40-481e-a11e-9b2f60f8d50a" providerId="ADAL" clId="{3F30512D-9D9F-41FC-AC5D-FD52ECFB778F}" dt="2023-06-16T08:57:02.528" v="259" actId="20577"/>
        <pc:sldMkLst>
          <pc:docMk/>
          <pc:sldMk cId="240098700" sldId="256"/>
        </pc:sldMkLst>
        <pc:spChg chg="add mod">
          <ac:chgData name="Maaike Klinkenberg" userId="76102da1-2b40-481e-a11e-9b2f60f8d50a" providerId="ADAL" clId="{3F30512D-9D9F-41FC-AC5D-FD52ECFB778F}" dt="2023-06-16T08:56:38.197" v="257" actId="20577"/>
          <ac:spMkLst>
            <pc:docMk/>
            <pc:sldMk cId="240098700" sldId="256"/>
            <ac:spMk id="3" creationId="{AABE3DF4-88D5-850D-627E-403BC8E3F70E}"/>
          </ac:spMkLst>
        </pc:spChg>
        <pc:spChg chg="add mod">
          <ac:chgData name="Maaike Klinkenberg" userId="76102da1-2b40-481e-a11e-9b2f60f8d50a" providerId="ADAL" clId="{3F30512D-9D9F-41FC-AC5D-FD52ECFB778F}" dt="2023-06-16T08:56:04.572" v="252" actId="1076"/>
          <ac:spMkLst>
            <pc:docMk/>
            <pc:sldMk cId="240098700" sldId="256"/>
            <ac:spMk id="6" creationId="{D50ABF91-A02D-BA6F-3C97-D7E85D6184C7}"/>
          </ac:spMkLst>
        </pc:spChg>
        <pc:spChg chg="mod">
          <ac:chgData name="Maaike Klinkenberg" userId="76102da1-2b40-481e-a11e-9b2f60f8d50a" providerId="ADAL" clId="{3F30512D-9D9F-41FC-AC5D-FD52ECFB778F}" dt="2023-06-13T07:23:18.275" v="81" actId="20577"/>
          <ac:spMkLst>
            <pc:docMk/>
            <pc:sldMk cId="240098700" sldId="256"/>
            <ac:spMk id="16" creationId="{4E569EC7-257B-4B49-6DF8-A9573A73C294}"/>
          </ac:spMkLst>
        </pc:spChg>
        <pc:spChg chg="mod">
          <ac:chgData name="Maaike Klinkenberg" userId="76102da1-2b40-481e-a11e-9b2f60f8d50a" providerId="ADAL" clId="{3F30512D-9D9F-41FC-AC5D-FD52ECFB778F}" dt="2023-06-16T08:57:02.528" v="259" actId="20577"/>
          <ac:spMkLst>
            <pc:docMk/>
            <pc:sldMk cId="240098700" sldId="256"/>
            <ac:spMk id="24" creationId="{7143AA86-53A2-F3CA-D7BA-06C4E9225129}"/>
          </ac:spMkLst>
        </pc:spChg>
        <pc:spChg chg="mod">
          <ac:chgData name="Maaike Klinkenberg" userId="76102da1-2b40-481e-a11e-9b2f60f8d50a" providerId="ADAL" clId="{3F30512D-9D9F-41FC-AC5D-FD52ECFB778F}" dt="2023-06-16T08:53:08.828" v="176" actId="20577"/>
          <ac:spMkLst>
            <pc:docMk/>
            <pc:sldMk cId="240098700" sldId="256"/>
            <ac:spMk id="26" creationId="{B86A367F-154F-2403-86B3-32D866E1BFA7}"/>
          </ac:spMkLst>
        </pc:spChg>
        <pc:spChg chg="del mod">
          <ac:chgData name="Maaike Klinkenberg" userId="76102da1-2b40-481e-a11e-9b2f60f8d50a" providerId="ADAL" clId="{3F30512D-9D9F-41FC-AC5D-FD52ECFB778F}" dt="2023-06-16T08:55:22.099" v="245" actId="478"/>
          <ac:spMkLst>
            <pc:docMk/>
            <pc:sldMk cId="240098700" sldId="256"/>
            <ac:spMk id="90" creationId="{1588432A-CE0A-29FE-D821-52F35CE00F6D}"/>
          </ac:spMkLst>
        </pc:spChg>
        <pc:spChg chg="mod">
          <ac:chgData name="Maaike Klinkenberg" userId="76102da1-2b40-481e-a11e-9b2f60f8d50a" providerId="ADAL" clId="{3F30512D-9D9F-41FC-AC5D-FD52ECFB778F}" dt="2023-06-16T08:56:21.182" v="255" actId="20577"/>
          <ac:spMkLst>
            <pc:docMk/>
            <pc:sldMk cId="240098700" sldId="256"/>
            <ac:spMk id="92" creationId="{FFA77D2E-E023-1221-DCF4-4C078E0B09DF}"/>
          </ac:spMkLst>
        </pc:spChg>
        <pc:spChg chg="mod">
          <ac:chgData name="Maaike Klinkenberg" userId="76102da1-2b40-481e-a11e-9b2f60f8d50a" providerId="ADAL" clId="{3F30512D-9D9F-41FC-AC5D-FD52ECFB778F}" dt="2023-06-16T08:52:10.935" v="115" actId="207"/>
          <ac:spMkLst>
            <pc:docMk/>
            <pc:sldMk cId="240098700" sldId="256"/>
            <ac:spMk id="217" creationId="{7E8A4C4A-5152-1667-FC69-F5D448E9D972}"/>
          </ac:spMkLst>
        </pc:spChg>
      </pc:sldChg>
    </pc:docChg>
  </pc:docChgLst>
  <pc:docChgLst>
    <pc:chgData name="Maaike Klinkenberg" userId="76102da1-2b40-481e-a11e-9b2f60f8d50a" providerId="ADAL" clId="{404BEE55-68B5-4A21-B0FC-BF73C2E0F6A2}"/>
    <pc:docChg chg="custSel modSld">
      <pc:chgData name="Maaike Klinkenberg" userId="76102da1-2b40-481e-a11e-9b2f60f8d50a" providerId="ADAL" clId="{404BEE55-68B5-4A21-B0FC-BF73C2E0F6A2}" dt="2024-01-09T14:40:03.898" v="176" actId="20577"/>
      <pc:docMkLst>
        <pc:docMk/>
      </pc:docMkLst>
      <pc:sldChg chg="modSp mod">
        <pc:chgData name="Maaike Klinkenberg" userId="76102da1-2b40-481e-a11e-9b2f60f8d50a" providerId="ADAL" clId="{404BEE55-68B5-4A21-B0FC-BF73C2E0F6A2}" dt="2024-01-09T14:40:03.898" v="176" actId="20577"/>
        <pc:sldMkLst>
          <pc:docMk/>
          <pc:sldMk cId="240098700" sldId="256"/>
        </pc:sldMkLst>
        <pc:spChg chg="mod">
          <ac:chgData name="Maaike Klinkenberg" userId="76102da1-2b40-481e-a11e-9b2f60f8d50a" providerId="ADAL" clId="{404BEE55-68B5-4A21-B0FC-BF73C2E0F6A2}" dt="2024-01-09T14:40:03.898" v="176" actId="20577"/>
          <ac:spMkLst>
            <pc:docMk/>
            <pc:sldMk cId="240098700" sldId="256"/>
            <ac:spMk id="3" creationId="{AABE3DF4-88D5-850D-627E-403BC8E3F70E}"/>
          </ac:spMkLst>
        </pc:spChg>
      </pc:sldChg>
    </pc:docChg>
  </pc:docChgLst>
  <pc:docChgLst>
    <pc:chgData name="Maaike Klinkenberg" userId="76102da1-2b40-481e-a11e-9b2f60f8d50a" providerId="ADAL" clId="{CDCB50CD-3622-4EB9-85A7-295948CEAE33}"/>
    <pc:docChg chg="modSld">
      <pc:chgData name="Maaike Klinkenberg" userId="76102da1-2b40-481e-a11e-9b2f60f8d50a" providerId="ADAL" clId="{CDCB50CD-3622-4EB9-85A7-295948CEAE33}" dt="2023-08-29T09:41:38.068" v="3" actId="1076"/>
      <pc:docMkLst>
        <pc:docMk/>
      </pc:docMkLst>
      <pc:sldChg chg="addSp modSp mod">
        <pc:chgData name="Maaike Klinkenberg" userId="76102da1-2b40-481e-a11e-9b2f60f8d50a" providerId="ADAL" clId="{CDCB50CD-3622-4EB9-85A7-295948CEAE33}" dt="2023-08-29T09:41:38.068" v="3" actId="1076"/>
        <pc:sldMkLst>
          <pc:docMk/>
          <pc:sldMk cId="240098700" sldId="256"/>
        </pc:sldMkLst>
        <pc:spChg chg="add mod">
          <ac:chgData name="Maaike Klinkenberg" userId="76102da1-2b40-481e-a11e-9b2f60f8d50a" providerId="ADAL" clId="{CDCB50CD-3622-4EB9-85A7-295948CEAE33}" dt="2023-08-29T09:41:38.068" v="3" actId="1076"/>
          <ac:spMkLst>
            <pc:docMk/>
            <pc:sldMk cId="240098700" sldId="256"/>
            <ac:spMk id="7" creationId="{0FFCA2BD-7AFD-1F2D-7879-E84464CB961E}"/>
          </ac:spMkLst>
        </pc:spChg>
        <pc:spChg chg="mod">
          <ac:chgData name="Maaike Klinkenberg" userId="76102da1-2b40-481e-a11e-9b2f60f8d50a" providerId="ADAL" clId="{CDCB50CD-3622-4EB9-85A7-295948CEAE33}" dt="2023-08-29T09:41:15.307" v="2" actId="1076"/>
          <ac:spMkLst>
            <pc:docMk/>
            <pc:sldMk cId="240098700" sldId="256"/>
            <ac:spMk id="22" creationId="{5A73DED1-6273-B32A-1F8F-56BC788914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B3803-1482-2E60-5A56-0DA651E5C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09EEAB7-ADC3-1FAD-D499-6FF29648C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1E0BA2-6797-26AB-AF7F-C45A8BF1F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06AA0F-4FEA-67E7-6791-21F9B8B8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3177F6-3B6C-B89D-21B4-DC657A76F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6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8F8E3D-111F-D7C7-0FE8-C87F0AF9F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32304D9-89A2-E443-835A-49B148953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627BBB-056D-AF58-4D52-2C76AFA0C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1E9372-016E-3445-7DB3-71A9EBBB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661033-8DE5-4A40-D175-BFA5BF672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D9A2B1B-0A60-946B-31F5-794DA4B8C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96AD7E5-33B7-DE94-B04F-B673E38F2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3AF818-A7BC-D412-DEBA-CF56E687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ACF798F-9FC6-85BD-3C2A-DFEFC86A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25015C-BB75-F8EC-6272-708C06CF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23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FCD6CE-08B0-4970-263A-E457FA1A9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3CAB03-87D9-24EF-7464-8CC0EE6F1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8B8314-C474-C150-1D39-E2029961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64DC6B-8CF8-24D1-9751-DD32B0F8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647851-5083-F9C3-14CA-3B72737B4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0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8D609C-C561-C200-BC2D-E7CB630E0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45A071-B47C-21E0-D328-E211473C4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6A5233-E8B6-0969-5505-C58167BA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ED6AD5-9760-D867-EA4F-D8DAB39D9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B5D088-9521-459D-0178-27DC91FF4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6984A-9F63-0BC9-A80E-A8FCECEE8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B69600-8139-C5E1-2C77-9F91A5C5F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EE8290-3CFE-EA4F-4AFB-873FCE2B4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0CB6AF4-E013-6D9C-FDB5-828A81F46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C4307B1-A9BD-7600-36AD-C39683B5C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EE9411-EA06-1D7E-0BC0-36DDA23D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8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2364C-133D-D85B-FBF7-D6740F8DF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66C61F-60A3-F513-5E1B-18748BC94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2B27F55-FCBA-6CA8-4E33-901F146CF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E08E581-9DAA-6E2C-0099-174276BD9A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27F284-D56C-434E-A7B5-1AA12239D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1A8D455-06B7-D88B-7418-3BC00403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F71ACDA-243D-FA99-81FC-9D1FE4B4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20ECE3E-B3FD-9F11-A121-8A8367B25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2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A23310-53FF-DBAF-6771-824A4F980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DEAE247-461D-B75A-43F1-EF449EF2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F991F4A-19D2-B20E-8F5D-BE846C1E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2D9CD1C-CBA9-25FD-7ABF-6EA6DE6E6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6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7FE6FE1-36C7-D5A5-84CB-B1825B450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16C0395-1BA8-46DA-EEC7-6811AA85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95A290A-5691-ECE4-6EAB-43895039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E7DA1-B4B8-D0E0-895E-E3DE135DE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777AF4-1EDF-E6D8-608D-1F3C1F6F3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F5BEFE0-1391-E113-1379-9B5A0F968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B6E32A-C62C-9CA7-0B2B-39806A4B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6A1019-B2E9-A0A0-07E2-F75A4F3B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55F4F2-2971-6B3E-B66A-7EAF380E4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6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4C929-DA20-1174-A579-85B0DFACB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B5AE6F0-C2EA-C0F7-FA13-7B7B69C161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A464E6A-2AE3-7973-80A2-DE946404E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267746B-B826-A4B3-311E-6A30B866A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2E48279-52A3-1C66-EC12-7DE233051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7B25BF-00FF-67BC-BD99-64C07C00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0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1A5F715-48D0-AAA2-5AC7-DA71E9F2C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373CC5E-01C0-9000-F5FB-E11E5E7CF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364504-6903-FA95-F11F-8E697FDF0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2C3F5-B008-47F5-8F5A-6A942EF8354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0DB2B1A-E9E2-2085-63F8-086C8A88E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98961D-C984-58F4-DCD6-737DC2596C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A31E5-0B0D-48FC-8842-25444D44150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6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4600A42E-1ECF-F7B3-2563-3D213CCDE01C}"/>
              </a:ext>
            </a:extLst>
          </p:cNvPr>
          <p:cNvSpPr/>
          <p:nvPr/>
        </p:nvSpPr>
        <p:spPr>
          <a:xfrm>
            <a:off x="770046" y="913624"/>
            <a:ext cx="7194192" cy="33644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BB5BEF19-3801-303C-9917-C1840ECE7B1E}"/>
              </a:ext>
            </a:extLst>
          </p:cNvPr>
          <p:cNvSpPr/>
          <p:nvPr/>
        </p:nvSpPr>
        <p:spPr>
          <a:xfrm>
            <a:off x="9180658" y="806295"/>
            <a:ext cx="2024743" cy="1101012"/>
          </a:xfrm>
          <a:prstGeom prst="rect">
            <a:avLst/>
          </a:prstGeom>
          <a:solidFill>
            <a:srgbClr val="F6791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PO </a:t>
            </a:r>
            <a:r>
              <a:rPr lang="en-US" b="1" dirty="0" err="1"/>
              <a:t>regulier</a:t>
            </a:r>
            <a:endParaRPr lang="en-US" b="1" dirty="0"/>
          </a:p>
        </p:txBody>
      </p:sp>
      <p:cxnSp>
        <p:nvCxnSpPr>
          <p:cNvPr id="10" name="Verbindingslijn: gebogen 9">
            <a:extLst>
              <a:ext uri="{FF2B5EF4-FFF2-40B4-BE49-F238E27FC236}">
                <a16:creationId xmlns:a16="http://schemas.microsoft.com/office/drawing/2014/main" id="{8EDBC431-083C-722B-A463-9C3954AD1CB6}"/>
              </a:ext>
            </a:extLst>
          </p:cNvPr>
          <p:cNvCxnSpPr>
            <a:cxnSpLocks/>
            <a:stCxn id="13" idx="0"/>
            <a:endCxn id="5" idx="1"/>
          </p:cNvCxnSpPr>
          <p:nvPr/>
        </p:nvCxnSpPr>
        <p:spPr>
          <a:xfrm rot="5400000" flipH="1" flipV="1">
            <a:off x="5309688" y="-2238442"/>
            <a:ext cx="275727" cy="7466214"/>
          </a:xfrm>
          <a:prstGeom prst="bentConnector2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75D7F402-C809-F52E-93E6-9A47C283A922}"/>
              </a:ext>
            </a:extLst>
          </p:cNvPr>
          <p:cNvSpPr txBox="1"/>
          <p:nvPr/>
        </p:nvSpPr>
        <p:spPr>
          <a:xfrm>
            <a:off x="1795570" y="109839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979797"/>
                </a:solidFill>
              </a:rPr>
              <a:t>nee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DB871E10-5A6D-EA28-2A2D-8AA6EAD80A00}"/>
              </a:ext>
            </a:extLst>
          </p:cNvPr>
          <p:cNvSpPr txBox="1"/>
          <p:nvPr/>
        </p:nvSpPr>
        <p:spPr>
          <a:xfrm>
            <a:off x="8098560" y="1083170"/>
            <a:ext cx="9921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979797"/>
                </a:solidFill>
              </a:rPr>
              <a:t>overdracht</a:t>
            </a:r>
            <a:endParaRPr lang="en-US" sz="1400" b="1" dirty="0">
              <a:solidFill>
                <a:srgbClr val="979797"/>
              </a:solidFill>
            </a:endParaRPr>
          </a:p>
        </p:txBody>
      </p:sp>
      <p:sp>
        <p:nvSpPr>
          <p:cNvPr id="13" name="Ruit 12">
            <a:extLst>
              <a:ext uri="{FF2B5EF4-FFF2-40B4-BE49-F238E27FC236}">
                <a16:creationId xmlns:a16="http://schemas.microsoft.com/office/drawing/2014/main" id="{D9CAA709-4199-7D58-4C71-A233B4F222D0}"/>
              </a:ext>
            </a:extLst>
          </p:cNvPr>
          <p:cNvSpPr/>
          <p:nvPr/>
        </p:nvSpPr>
        <p:spPr>
          <a:xfrm>
            <a:off x="886487" y="1632528"/>
            <a:ext cx="1655914" cy="153684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Extra </a:t>
            </a:r>
            <a:r>
              <a:rPr lang="en-US" sz="1200" b="1" dirty="0" err="1"/>
              <a:t>onder-steuningsbehoefte</a:t>
            </a:r>
            <a:r>
              <a:rPr lang="en-US" sz="1200" b="1" dirty="0"/>
              <a:t>?</a:t>
            </a:r>
          </a:p>
          <a:p>
            <a:pPr algn="ctr"/>
            <a:endParaRPr lang="en-US" sz="1200" dirty="0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4E569EC7-257B-4B49-6DF8-A9573A73C294}"/>
              </a:ext>
            </a:extLst>
          </p:cNvPr>
          <p:cNvSpPr/>
          <p:nvPr/>
        </p:nvSpPr>
        <p:spPr>
          <a:xfrm>
            <a:off x="3017439" y="1713609"/>
            <a:ext cx="1331129" cy="1374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/>
              <a:t>Tussen</a:t>
            </a:r>
            <a:r>
              <a:rPr lang="en-US" sz="1200" b="1" dirty="0"/>
              <a:t> </a:t>
            </a:r>
          </a:p>
          <a:p>
            <a:pPr algn="ctr"/>
            <a:r>
              <a:rPr lang="en-US" sz="1200" b="1" dirty="0"/>
              <a:t>3-3,5 </a:t>
            </a:r>
            <a:r>
              <a:rPr lang="en-US" sz="1200" b="1" dirty="0" err="1"/>
              <a:t>jaar</a:t>
            </a:r>
            <a:r>
              <a:rPr lang="en-US" sz="1200" b="1" dirty="0"/>
              <a:t> contact met PO </a:t>
            </a:r>
            <a:r>
              <a:rPr lang="en-US" sz="1200" b="1" dirty="0" err="1"/>
              <a:t>regulier</a:t>
            </a:r>
            <a:endParaRPr lang="en-US" sz="1200" b="1" dirty="0"/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A73DED1-6273-B32A-1F8F-56BC788914A2}"/>
              </a:ext>
            </a:extLst>
          </p:cNvPr>
          <p:cNvSpPr txBox="1"/>
          <p:nvPr/>
        </p:nvSpPr>
        <p:spPr>
          <a:xfrm>
            <a:off x="1689128" y="3628662"/>
            <a:ext cx="776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979797"/>
                </a:solidFill>
              </a:rPr>
              <a:t>SO/SBO</a:t>
            </a:r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2F153C42-F76E-0070-9954-762B3C547EF9}"/>
              </a:ext>
            </a:extLst>
          </p:cNvPr>
          <p:cNvSpPr/>
          <p:nvPr/>
        </p:nvSpPr>
        <p:spPr>
          <a:xfrm>
            <a:off x="9180658" y="5544326"/>
            <a:ext cx="2024743" cy="110101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SO/SBO</a:t>
            </a:r>
          </a:p>
        </p:txBody>
      </p:sp>
      <p:sp>
        <p:nvSpPr>
          <p:cNvPr id="24" name="Ovaal 23">
            <a:extLst>
              <a:ext uri="{FF2B5EF4-FFF2-40B4-BE49-F238E27FC236}">
                <a16:creationId xmlns:a16="http://schemas.microsoft.com/office/drawing/2014/main" id="{7143AA86-53A2-F3CA-D7BA-06C4E9225129}"/>
              </a:ext>
            </a:extLst>
          </p:cNvPr>
          <p:cNvSpPr/>
          <p:nvPr/>
        </p:nvSpPr>
        <p:spPr>
          <a:xfrm>
            <a:off x="4613262" y="1712212"/>
            <a:ext cx="1429922" cy="1374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PO</a:t>
            </a:r>
            <a:br>
              <a:rPr lang="en-US" sz="1200" b="1" dirty="0"/>
            </a:br>
            <a:r>
              <a:rPr lang="en-US" sz="1200" b="1" dirty="0" err="1"/>
              <a:t>Observatie</a:t>
            </a:r>
            <a:r>
              <a:rPr lang="en-US" sz="1200" b="1" dirty="0"/>
              <a:t>/ </a:t>
            </a:r>
            <a:r>
              <a:rPr lang="en-US" sz="1200" b="1" dirty="0" err="1"/>
              <a:t>gesprek</a:t>
            </a:r>
            <a:r>
              <a:rPr lang="en-US" sz="1200" b="1" dirty="0"/>
              <a:t> </a:t>
            </a:r>
            <a:r>
              <a:rPr lang="en-US" sz="1200" b="1" dirty="0" err="1"/>
              <a:t>aanvullend</a:t>
            </a:r>
            <a:r>
              <a:rPr lang="en-US" sz="1200" b="1" dirty="0"/>
              <a:t> op </a:t>
            </a:r>
            <a:r>
              <a:rPr lang="en-US" sz="1200" b="1"/>
              <a:t>info VV</a:t>
            </a:r>
            <a:endParaRPr lang="en-US" sz="1200" b="1" dirty="0"/>
          </a:p>
        </p:txBody>
      </p:sp>
      <p:sp>
        <p:nvSpPr>
          <p:cNvPr id="26" name="Ruit 25">
            <a:extLst>
              <a:ext uri="{FF2B5EF4-FFF2-40B4-BE49-F238E27FC236}">
                <a16:creationId xmlns:a16="http://schemas.microsoft.com/office/drawing/2014/main" id="{B86A367F-154F-2403-86B3-32D866E1BFA7}"/>
              </a:ext>
            </a:extLst>
          </p:cNvPr>
          <p:cNvSpPr/>
          <p:nvPr/>
        </p:nvSpPr>
        <p:spPr>
          <a:xfrm>
            <a:off x="6322051" y="1712869"/>
            <a:ext cx="1642187" cy="13716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PVA routing </a:t>
            </a:r>
            <a:r>
              <a:rPr lang="en-US" sz="1200" b="1" dirty="0" err="1"/>
              <a:t>naar</a:t>
            </a:r>
            <a:r>
              <a:rPr lang="en-US" sz="1200" b="1" dirty="0"/>
              <a:t> en start op school </a:t>
            </a:r>
          </a:p>
          <a:p>
            <a:pPr algn="ctr"/>
            <a:endParaRPr lang="en-US" sz="1200" b="1" dirty="0"/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55632333-E905-F45E-3DF2-0909C65E9963}"/>
              </a:ext>
            </a:extLst>
          </p:cNvPr>
          <p:cNvSpPr/>
          <p:nvPr/>
        </p:nvSpPr>
        <p:spPr>
          <a:xfrm>
            <a:off x="3089587" y="4616656"/>
            <a:ext cx="2024743" cy="1101012"/>
          </a:xfrm>
          <a:prstGeom prst="rect">
            <a:avLst/>
          </a:prstGeom>
          <a:solidFill>
            <a:srgbClr val="1CBF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Team ZOUT</a:t>
            </a:r>
          </a:p>
          <a:p>
            <a:pPr algn="ctr"/>
            <a:r>
              <a:rPr lang="en-US" sz="1400" dirty="0" err="1"/>
              <a:t>Jonge</a:t>
            </a:r>
            <a:r>
              <a:rPr lang="en-US" sz="1400" dirty="0"/>
              <a:t> Kind </a:t>
            </a:r>
            <a:r>
              <a:rPr lang="en-US" sz="1400" dirty="0" err="1"/>
              <a:t>specialisten</a:t>
            </a:r>
            <a:endParaRPr lang="en-US" sz="1400" dirty="0"/>
          </a:p>
        </p:txBody>
      </p:sp>
      <p:cxnSp>
        <p:nvCxnSpPr>
          <p:cNvPr id="39" name="Verbindingslijn: gebogen 38">
            <a:extLst>
              <a:ext uri="{FF2B5EF4-FFF2-40B4-BE49-F238E27FC236}">
                <a16:creationId xmlns:a16="http://schemas.microsoft.com/office/drawing/2014/main" id="{5E1270D1-6C5E-2548-AF97-3ACE8A068DD9}"/>
              </a:ext>
            </a:extLst>
          </p:cNvPr>
          <p:cNvCxnSpPr>
            <a:cxnSpLocks/>
            <a:stCxn id="26" idx="0"/>
            <a:endCxn id="5" idx="1"/>
          </p:cNvCxnSpPr>
          <p:nvPr/>
        </p:nvCxnSpPr>
        <p:spPr>
          <a:xfrm rot="5400000" flipH="1" flipV="1">
            <a:off x="7983867" y="516079"/>
            <a:ext cx="356068" cy="203751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met pijl 42">
            <a:extLst>
              <a:ext uri="{FF2B5EF4-FFF2-40B4-BE49-F238E27FC236}">
                <a16:creationId xmlns:a16="http://schemas.microsoft.com/office/drawing/2014/main" id="{C7D14454-688D-132E-C328-C80BBA5E67A3}"/>
              </a:ext>
            </a:extLst>
          </p:cNvPr>
          <p:cNvCxnSpPr>
            <a:cxnSpLocks/>
            <a:stCxn id="16" idx="6"/>
            <a:endCxn id="24" idx="2"/>
          </p:cNvCxnSpPr>
          <p:nvPr/>
        </p:nvCxnSpPr>
        <p:spPr>
          <a:xfrm flipV="1">
            <a:off x="4348568" y="2399554"/>
            <a:ext cx="264694" cy="13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chte verbindingslijn met pijl 46">
            <a:extLst>
              <a:ext uri="{FF2B5EF4-FFF2-40B4-BE49-F238E27FC236}">
                <a16:creationId xmlns:a16="http://schemas.microsoft.com/office/drawing/2014/main" id="{060FA65F-0DE9-C22D-04C7-EB7A2C6AB293}"/>
              </a:ext>
            </a:extLst>
          </p:cNvPr>
          <p:cNvCxnSpPr>
            <a:cxnSpLocks/>
            <a:stCxn id="24" idx="6"/>
            <a:endCxn id="26" idx="1"/>
          </p:cNvCxnSpPr>
          <p:nvPr/>
        </p:nvCxnSpPr>
        <p:spPr>
          <a:xfrm flipV="1">
            <a:off x="6043184" y="2398669"/>
            <a:ext cx="278867" cy="885"/>
          </a:xfrm>
          <a:prstGeom prst="straightConnector1">
            <a:avLst/>
          </a:prstGeom>
          <a:ln w="28575">
            <a:solidFill>
              <a:srgbClr val="DEEBF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kstvak 47">
            <a:extLst>
              <a:ext uri="{FF2B5EF4-FFF2-40B4-BE49-F238E27FC236}">
                <a16:creationId xmlns:a16="http://schemas.microsoft.com/office/drawing/2014/main" id="{F5A91132-D62F-31F7-C811-813210168157}"/>
              </a:ext>
            </a:extLst>
          </p:cNvPr>
          <p:cNvSpPr txBox="1"/>
          <p:nvPr/>
        </p:nvSpPr>
        <p:spPr>
          <a:xfrm>
            <a:off x="7099627" y="1385007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979797"/>
                </a:solidFill>
              </a:rPr>
              <a:t>ja</a:t>
            </a:r>
          </a:p>
        </p:txBody>
      </p:sp>
      <p:cxnSp>
        <p:nvCxnSpPr>
          <p:cNvPr id="59" name="Verbindingslijn: gebogen 58">
            <a:extLst>
              <a:ext uri="{FF2B5EF4-FFF2-40B4-BE49-F238E27FC236}">
                <a16:creationId xmlns:a16="http://schemas.microsoft.com/office/drawing/2014/main" id="{20114194-5BC7-57A6-CA36-63873084EF5A}"/>
              </a:ext>
            </a:extLst>
          </p:cNvPr>
          <p:cNvCxnSpPr>
            <a:cxnSpLocks/>
            <a:stCxn id="2" idx="2"/>
            <a:endCxn id="23" idx="1"/>
          </p:cNvCxnSpPr>
          <p:nvPr/>
        </p:nvCxnSpPr>
        <p:spPr>
          <a:xfrm rot="16200000" flipH="1">
            <a:off x="5333287" y="2247460"/>
            <a:ext cx="230841" cy="7463901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kstvak 67">
            <a:extLst>
              <a:ext uri="{FF2B5EF4-FFF2-40B4-BE49-F238E27FC236}">
                <a16:creationId xmlns:a16="http://schemas.microsoft.com/office/drawing/2014/main" id="{5094B83D-94F4-CBEC-A902-9FEB768D8379}"/>
              </a:ext>
            </a:extLst>
          </p:cNvPr>
          <p:cNvSpPr txBox="1"/>
          <p:nvPr/>
        </p:nvSpPr>
        <p:spPr>
          <a:xfrm>
            <a:off x="2512748" y="2133342"/>
            <a:ext cx="369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979797"/>
                </a:solidFill>
              </a:rPr>
              <a:t>ja</a:t>
            </a:r>
          </a:p>
        </p:txBody>
      </p:sp>
      <p:sp>
        <p:nvSpPr>
          <p:cNvPr id="91" name="Ruit 90">
            <a:extLst>
              <a:ext uri="{FF2B5EF4-FFF2-40B4-BE49-F238E27FC236}">
                <a16:creationId xmlns:a16="http://schemas.microsoft.com/office/drawing/2014/main" id="{262B2167-4E19-F53A-1856-A3ADE606E347}"/>
              </a:ext>
            </a:extLst>
          </p:cNvPr>
          <p:cNvSpPr/>
          <p:nvPr/>
        </p:nvSpPr>
        <p:spPr>
          <a:xfrm>
            <a:off x="5517643" y="4503355"/>
            <a:ext cx="1424172" cy="134027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/>
              <a:t>Keuze</a:t>
            </a:r>
            <a:r>
              <a:rPr lang="en-US" sz="1200" b="1" dirty="0"/>
              <a:t> </a:t>
            </a:r>
            <a:r>
              <a:rPr lang="en-US" sz="1200" b="1" dirty="0" err="1"/>
              <a:t>voor</a:t>
            </a:r>
            <a:r>
              <a:rPr lang="en-US" sz="1200" b="1" dirty="0"/>
              <a:t> context</a:t>
            </a:r>
          </a:p>
        </p:txBody>
      </p:sp>
      <p:sp>
        <p:nvSpPr>
          <p:cNvPr id="92" name="Tekstvak 91">
            <a:extLst>
              <a:ext uri="{FF2B5EF4-FFF2-40B4-BE49-F238E27FC236}">
                <a16:creationId xmlns:a16="http://schemas.microsoft.com/office/drawing/2014/main" id="{FFA77D2E-E023-1221-DCF4-4C078E0B09DF}"/>
              </a:ext>
            </a:extLst>
          </p:cNvPr>
          <p:cNvSpPr txBox="1"/>
          <p:nvPr/>
        </p:nvSpPr>
        <p:spPr>
          <a:xfrm>
            <a:off x="6978673" y="5815048"/>
            <a:ext cx="20808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979797"/>
                </a:solidFill>
              </a:rPr>
              <a:t>overdracht</a:t>
            </a:r>
            <a:r>
              <a:rPr lang="en-US" sz="1400" b="1" dirty="0">
                <a:solidFill>
                  <a:srgbClr val="979797"/>
                </a:solidFill>
              </a:rPr>
              <a:t>/TLV </a:t>
            </a:r>
            <a:r>
              <a:rPr lang="en-US" sz="1400" b="1" dirty="0" err="1">
                <a:solidFill>
                  <a:srgbClr val="979797"/>
                </a:solidFill>
              </a:rPr>
              <a:t>aanvraag</a:t>
            </a:r>
            <a:endParaRPr lang="en-US" sz="1400" b="1" dirty="0">
              <a:solidFill>
                <a:srgbClr val="979797"/>
              </a:solidFill>
            </a:endParaRPr>
          </a:p>
        </p:txBody>
      </p:sp>
      <p:cxnSp>
        <p:nvCxnSpPr>
          <p:cNvPr id="96" name="Verbindingslijn: gebogen 95">
            <a:extLst>
              <a:ext uri="{FF2B5EF4-FFF2-40B4-BE49-F238E27FC236}">
                <a16:creationId xmlns:a16="http://schemas.microsoft.com/office/drawing/2014/main" id="{9A006664-05B5-E9C7-9C87-94D834C58FBE}"/>
              </a:ext>
            </a:extLst>
          </p:cNvPr>
          <p:cNvCxnSpPr>
            <a:cxnSpLocks/>
            <a:stCxn id="91" idx="3"/>
            <a:endCxn id="5" idx="1"/>
          </p:cNvCxnSpPr>
          <p:nvPr/>
        </p:nvCxnSpPr>
        <p:spPr>
          <a:xfrm flipV="1">
            <a:off x="6941815" y="1356801"/>
            <a:ext cx="2238843" cy="3816693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Verbindingslijn: gebogen 99">
            <a:extLst>
              <a:ext uri="{FF2B5EF4-FFF2-40B4-BE49-F238E27FC236}">
                <a16:creationId xmlns:a16="http://schemas.microsoft.com/office/drawing/2014/main" id="{B7B8C326-0E62-A668-E17E-D2797135EBF4}"/>
              </a:ext>
            </a:extLst>
          </p:cNvPr>
          <p:cNvCxnSpPr>
            <a:cxnSpLocks/>
            <a:stCxn id="91" idx="2"/>
            <a:endCxn id="23" idx="1"/>
          </p:cNvCxnSpPr>
          <p:nvPr/>
        </p:nvCxnSpPr>
        <p:spPr>
          <a:xfrm rot="16200000" flipH="1">
            <a:off x="7579594" y="4493767"/>
            <a:ext cx="251199" cy="2950929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echte verbindingslijn met pijl 101">
            <a:extLst>
              <a:ext uri="{FF2B5EF4-FFF2-40B4-BE49-F238E27FC236}">
                <a16:creationId xmlns:a16="http://schemas.microsoft.com/office/drawing/2014/main" id="{D058AA85-EF2C-7144-24B2-1C38E39C5C52}"/>
              </a:ext>
            </a:extLst>
          </p:cNvPr>
          <p:cNvCxnSpPr>
            <a:cxnSpLocks/>
            <a:stCxn id="27" idx="3"/>
            <a:endCxn id="91" idx="1"/>
          </p:cNvCxnSpPr>
          <p:nvPr/>
        </p:nvCxnSpPr>
        <p:spPr>
          <a:xfrm>
            <a:off x="5114330" y="5167162"/>
            <a:ext cx="403313" cy="63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Verbindingslijn: gebogen 111">
            <a:extLst>
              <a:ext uri="{FF2B5EF4-FFF2-40B4-BE49-F238E27FC236}">
                <a16:creationId xmlns:a16="http://schemas.microsoft.com/office/drawing/2014/main" id="{7671E7E9-3009-9B03-17B5-0EA0E3A2E1B6}"/>
              </a:ext>
            </a:extLst>
          </p:cNvPr>
          <p:cNvCxnSpPr>
            <a:cxnSpLocks/>
            <a:stCxn id="13" idx="3"/>
            <a:endCxn id="16" idx="2"/>
          </p:cNvCxnSpPr>
          <p:nvPr/>
        </p:nvCxnSpPr>
        <p:spPr>
          <a:xfrm>
            <a:off x="2542401" y="2400950"/>
            <a:ext cx="475038" cy="1"/>
          </a:xfrm>
          <a:prstGeom prst="bentConnector3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Verbindingslijn: gebogen 202">
            <a:extLst>
              <a:ext uri="{FF2B5EF4-FFF2-40B4-BE49-F238E27FC236}">
                <a16:creationId xmlns:a16="http://schemas.microsoft.com/office/drawing/2014/main" id="{558B72CB-18BE-B3CA-8169-E7F03E51D105}"/>
              </a:ext>
            </a:extLst>
          </p:cNvPr>
          <p:cNvCxnSpPr>
            <a:stCxn id="26" idx="2"/>
            <a:endCxn id="27" idx="0"/>
          </p:cNvCxnSpPr>
          <p:nvPr/>
        </p:nvCxnSpPr>
        <p:spPr>
          <a:xfrm rot="5400000">
            <a:off x="4856459" y="2329969"/>
            <a:ext cx="1532187" cy="3041186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swvzout">
            <a:extLst>
              <a:ext uri="{FF2B5EF4-FFF2-40B4-BE49-F238E27FC236}">
                <a16:creationId xmlns:a16="http://schemas.microsoft.com/office/drawing/2014/main" id="{A27A1B5F-4DDD-0B93-4CF6-9996BA176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97" y="88141"/>
            <a:ext cx="29051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" name="Tekstvak 211">
            <a:extLst>
              <a:ext uri="{FF2B5EF4-FFF2-40B4-BE49-F238E27FC236}">
                <a16:creationId xmlns:a16="http://schemas.microsoft.com/office/drawing/2014/main" id="{EB3287B6-6F67-D1EB-75C8-FFE383DDEF39}"/>
              </a:ext>
            </a:extLst>
          </p:cNvPr>
          <p:cNvSpPr txBox="1"/>
          <p:nvPr/>
        </p:nvSpPr>
        <p:spPr>
          <a:xfrm>
            <a:off x="5480819" y="5792944"/>
            <a:ext cx="776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979797"/>
                </a:solidFill>
              </a:rPr>
              <a:t>SO/SBO</a:t>
            </a:r>
          </a:p>
        </p:txBody>
      </p:sp>
      <p:sp>
        <p:nvSpPr>
          <p:cNvPr id="213" name="Tekstvak 212">
            <a:extLst>
              <a:ext uri="{FF2B5EF4-FFF2-40B4-BE49-F238E27FC236}">
                <a16:creationId xmlns:a16="http://schemas.microsoft.com/office/drawing/2014/main" id="{BE0777BD-6293-B57B-F2D8-C40EDEA0A3FF}"/>
              </a:ext>
            </a:extLst>
          </p:cNvPr>
          <p:cNvSpPr txBox="1"/>
          <p:nvPr/>
        </p:nvSpPr>
        <p:spPr>
          <a:xfrm>
            <a:off x="6937033" y="4889751"/>
            <a:ext cx="10194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979797"/>
                </a:solidFill>
              </a:rPr>
              <a:t>PO </a:t>
            </a:r>
            <a:r>
              <a:rPr lang="en-US" sz="1400" b="1" dirty="0" err="1">
                <a:solidFill>
                  <a:srgbClr val="979797"/>
                </a:solidFill>
              </a:rPr>
              <a:t>regulier</a:t>
            </a:r>
            <a:endParaRPr lang="en-US" sz="1400" b="1" dirty="0">
              <a:solidFill>
                <a:srgbClr val="979797"/>
              </a:solidFill>
            </a:endParaRPr>
          </a:p>
        </p:txBody>
      </p:sp>
      <p:cxnSp>
        <p:nvCxnSpPr>
          <p:cNvPr id="214" name="Rechte verbindingslijn met pijl 213">
            <a:extLst>
              <a:ext uri="{FF2B5EF4-FFF2-40B4-BE49-F238E27FC236}">
                <a16:creationId xmlns:a16="http://schemas.microsoft.com/office/drawing/2014/main" id="{B37DA19D-1505-C646-F268-2CB071B4280F}"/>
              </a:ext>
            </a:extLst>
          </p:cNvPr>
          <p:cNvCxnSpPr>
            <a:cxnSpLocks/>
            <a:stCxn id="24" idx="6"/>
            <a:endCxn id="26" idx="1"/>
          </p:cNvCxnSpPr>
          <p:nvPr/>
        </p:nvCxnSpPr>
        <p:spPr>
          <a:xfrm flipV="1">
            <a:off x="6043184" y="2398669"/>
            <a:ext cx="278867" cy="8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kstvak 216">
            <a:extLst>
              <a:ext uri="{FF2B5EF4-FFF2-40B4-BE49-F238E27FC236}">
                <a16:creationId xmlns:a16="http://schemas.microsoft.com/office/drawing/2014/main" id="{7E8A4C4A-5152-1667-FC69-F5D448E9D972}"/>
              </a:ext>
            </a:extLst>
          </p:cNvPr>
          <p:cNvSpPr txBox="1"/>
          <p:nvPr/>
        </p:nvSpPr>
        <p:spPr>
          <a:xfrm>
            <a:off x="3468635" y="907449"/>
            <a:ext cx="2927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4472C4"/>
                </a:solidFill>
              </a:rPr>
              <a:t>Voorschoolse</a:t>
            </a:r>
            <a:r>
              <a:rPr lang="en-US" b="1" dirty="0">
                <a:solidFill>
                  <a:srgbClr val="4472C4"/>
                </a:solidFill>
              </a:rPr>
              <a:t> </a:t>
            </a:r>
            <a:r>
              <a:rPr lang="en-US" b="1" dirty="0" err="1">
                <a:solidFill>
                  <a:srgbClr val="4472C4"/>
                </a:solidFill>
              </a:rPr>
              <a:t>Voorziening</a:t>
            </a:r>
            <a:endParaRPr lang="en-US" b="1" dirty="0">
              <a:solidFill>
                <a:srgbClr val="4472C4"/>
              </a:solidFill>
            </a:endParaRPr>
          </a:p>
        </p:txBody>
      </p:sp>
      <p:sp>
        <p:nvSpPr>
          <p:cNvPr id="2" name="Ruit 1">
            <a:extLst>
              <a:ext uri="{FF2B5EF4-FFF2-40B4-BE49-F238E27FC236}">
                <a16:creationId xmlns:a16="http://schemas.microsoft.com/office/drawing/2014/main" id="{84451114-E8A4-8418-1E59-91A2977716D6}"/>
              </a:ext>
            </a:extLst>
          </p:cNvPr>
          <p:cNvSpPr/>
          <p:nvPr/>
        </p:nvSpPr>
        <p:spPr>
          <a:xfrm>
            <a:off x="880574" y="4473210"/>
            <a:ext cx="1672366" cy="1390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Context</a:t>
            </a:r>
          </a:p>
          <a:p>
            <a:pPr algn="ctr"/>
            <a:r>
              <a:rPr lang="en-US" sz="1200" b="1" dirty="0" err="1"/>
              <a:t>duidelijk</a:t>
            </a:r>
            <a:r>
              <a:rPr lang="en-US" sz="1200" b="1" dirty="0"/>
              <a:t>?</a:t>
            </a:r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5DCB36A3-32F7-C755-3B84-190E3F8ECAE5}"/>
              </a:ext>
            </a:extLst>
          </p:cNvPr>
          <p:cNvCxnSpPr>
            <a:cxnSpLocks/>
            <a:stCxn id="13" idx="2"/>
            <a:endCxn id="2" idx="0"/>
          </p:cNvCxnSpPr>
          <p:nvPr/>
        </p:nvCxnSpPr>
        <p:spPr>
          <a:xfrm>
            <a:off x="1714444" y="3169371"/>
            <a:ext cx="2313" cy="13038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Verbindingslijn: gebogen 14">
            <a:extLst>
              <a:ext uri="{FF2B5EF4-FFF2-40B4-BE49-F238E27FC236}">
                <a16:creationId xmlns:a16="http://schemas.microsoft.com/office/drawing/2014/main" id="{CCD716D1-D5FF-2035-9BEA-CC2BE362C9B4}"/>
              </a:ext>
            </a:extLst>
          </p:cNvPr>
          <p:cNvCxnSpPr>
            <a:cxnSpLocks/>
            <a:stCxn id="2" idx="3"/>
            <a:endCxn id="27" idx="1"/>
          </p:cNvCxnSpPr>
          <p:nvPr/>
        </p:nvCxnSpPr>
        <p:spPr>
          <a:xfrm flipV="1">
            <a:off x="2552940" y="5167162"/>
            <a:ext cx="536647" cy="1439"/>
          </a:xfrm>
          <a:prstGeom prst="bentConnector3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40F52DEF-F0D7-77E5-A345-EDB30E64FE77}"/>
              </a:ext>
            </a:extLst>
          </p:cNvPr>
          <p:cNvSpPr txBox="1"/>
          <p:nvPr/>
        </p:nvSpPr>
        <p:spPr>
          <a:xfrm>
            <a:off x="1957562" y="5815048"/>
            <a:ext cx="369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979797"/>
                </a:solidFill>
              </a:rPr>
              <a:t>ja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E48CF33-4974-70D5-DCFB-E086EB191275}"/>
              </a:ext>
            </a:extLst>
          </p:cNvPr>
          <p:cNvSpPr txBox="1"/>
          <p:nvPr/>
        </p:nvSpPr>
        <p:spPr>
          <a:xfrm>
            <a:off x="2493316" y="4918861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979797"/>
                </a:solidFill>
              </a:rPr>
              <a:t>nee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ABE3DF4-88D5-850D-627E-403BC8E3F70E}"/>
              </a:ext>
            </a:extLst>
          </p:cNvPr>
          <p:cNvSpPr txBox="1"/>
          <p:nvPr/>
        </p:nvSpPr>
        <p:spPr>
          <a:xfrm>
            <a:off x="3337306" y="164174"/>
            <a:ext cx="56906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979797"/>
                </a:solidFill>
              </a:rPr>
              <a:t>Jonge</a:t>
            </a:r>
            <a:r>
              <a:rPr lang="en-US" sz="2000" b="1" dirty="0">
                <a:solidFill>
                  <a:srgbClr val="979797"/>
                </a:solidFill>
              </a:rPr>
              <a:t> Kind </a:t>
            </a:r>
            <a:r>
              <a:rPr lang="en-US" sz="2000" b="1" dirty="0" err="1">
                <a:solidFill>
                  <a:srgbClr val="979797"/>
                </a:solidFill>
              </a:rPr>
              <a:t>Stroomschema</a:t>
            </a:r>
            <a:endParaRPr lang="en-US" sz="2000" b="1" dirty="0">
              <a:solidFill>
                <a:srgbClr val="979797"/>
              </a:solidFill>
            </a:endParaRPr>
          </a:p>
          <a:p>
            <a:r>
              <a:rPr lang="en-US" sz="1200" b="1" dirty="0">
                <a:solidFill>
                  <a:srgbClr val="979797"/>
                </a:solidFill>
              </a:rPr>
              <a:t>- alle </a:t>
            </a:r>
            <a:r>
              <a:rPr lang="en-US" sz="1200" b="1" dirty="0" err="1">
                <a:solidFill>
                  <a:srgbClr val="979797"/>
                </a:solidFill>
              </a:rPr>
              <a:t>stappen</a:t>
            </a:r>
            <a:r>
              <a:rPr lang="en-US" sz="1200" b="1" dirty="0">
                <a:solidFill>
                  <a:srgbClr val="979797"/>
                </a:solidFill>
              </a:rPr>
              <a:t> </a:t>
            </a:r>
            <a:r>
              <a:rPr lang="en-US" sz="1200" b="1" dirty="0" err="1">
                <a:solidFill>
                  <a:srgbClr val="979797"/>
                </a:solidFill>
              </a:rPr>
              <a:t>worden</a:t>
            </a:r>
            <a:r>
              <a:rPr lang="en-US" sz="1200" b="1" dirty="0">
                <a:solidFill>
                  <a:srgbClr val="979797"/>
                </a:solidFill>
              </a:rPr>
              <a:t> </a:t>
            </a:r>
            <a:r>
              <a:rPr lang="en-US" sz="1200" b="1" dirty="0" err="1">
                <a:solidFill>
                  <a:srgbClr val="979797"/>
                </a:solidFill>
              </a:rPr>
              <a:t>doorlopen</a:t>
            </a:r>
            <a:r>
              <a:rPr lang="en-US" sz="1200" b="1" dirty="0">
                <a:solidFill>
                  <a:srgbClr val="979797"/>
                </a:solidFill>
              </a:rPr>
              <a:t> in </a:t>
            </a:r>
            <a:r>
              <a:rPr lang="en-US" sz="1200" b="1" dirty="0" err="1">
                <a:solidFill>
                  <a:srgbClr val="979797"/>
                </a:solidFill>
              </a:rPr>
              <a:t>educatief</a:t>
            </a:r>
            <a:r>
              <a:rPr lang="en-US" sz="1200" b="1" dirty="0">
                <a:solidFill>
                  <a:srgbClr val="979797"/>
                </a:solidFill>
              </a:rPr>
              <a:t> </a:t>
            </a:r>
            <a:r>
              <a:rPr lang="en-US" sz="1200" b="1" dirty="0" err="1">
                <a:solidFill>
                  <a:srgbClr val="979797"/>
                </a:solidFill>
              </a:rPr>
              <a:t>partnerschap</a:t>
            </a:r>
            <a:r>
              <a:rPr lang="en-US" sz="1200" b="1" dirty="0">
                <a:solidFill>
                  <a:srgbClr val="979797"/>
                </a:solidFill>
              </a:rPr>
              <a:t> met </a:t>
            </a:r>
            <a:r>
              <a:rPr lang="en-US" sz="1200" b="1" dirty="0" err="1">
                <a:solidFill>
                  <a:srgbClr val="979797"/>
                </a:solidFill>
              </a:rPr>
              <a:t>ouder</a:t>
            </a:r>
            <a:r>
              <a:rPr lang="en-US" sz="1200" b="1" dirty="0">
                <a:solidFill>
                  <a:srgbClr val="979797"/>
                </a:solidFill>
              </a:rPr>
              <a:t>(s)-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D50ABF91-A02D-BA6F-3C97-D7E85D6184C7}"/>
              </a:ext>
            </a:extLst>
          </p:cNvPr>
          <p:cNvSpPr txBox="1"/>
          <p:nvPr/>
        </p:nvSpPr>
        <p:spPr>
          <a:xfrm>
            <a:off x="3639793" y="3474369"/>
            <a:ext cx="3764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979797"/>
                </a:solidFill>
              </a:rPr>
              <a:t>ondersteuningsbehoefte</a:t>
            </a:r>
            <a:r>
              <a:rPr lang="en-US" sz="1200" b="1" dirty="0">
                <a:solidFill>
                  <a:srgbClr val="979797"/>
                </a:solidFill>
              </a:rPr>
              <a:t>/</a:t>
            </a:r>
            <a:r>
              <a:rPr lang="en-US" sz="1200" b="1" dirty="0" err="1">
                <a:solidFill>
                  <a:srgbClr val="979797"/>
                </a:solidFill>
              </a:rPr>
              <a:t>mogelijkheden</a:t>
            </a:r>
            <a:r>
              <a:rPr lang="en-US" sz="1200" b="1" dirty="0">
                <a:solidFill>
                  <a:srgbClr val="979797"/>
                </a:solidFill>
              </a:rPr>
              <a:t> </a:t>
            </a:r>
            <a:r>
              <a:rPr lang="en-US" sz="1200" b="1" dirty="0" err="1">
                <a:solidFill>
                  <a:srgbClr val="979797"/>
                </a:solidFill>
              </a:rPr>
              <a:t>onduidelijk</a:t>
            </a:r>
            <a:endParaRPr lang="en-US" sz="1200" b="1" dirty="0">
              <a:solidFill>
                <a:srgbClr val="979797"/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FFCA2BD-7AFD-1F2D-7879-E84464CB961E}"/>
              </a:ext>
            </a:extLst>
          </p:cNvPr>
          <p:cNvSpPr txBox="1"/>
          <p:nvPr/>
        </p:nvSpPr>
        <p:spPr>
          <a:xfrm>
            <a:off x="1370230" y="3152268"/>
            <a:ext cx="369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979797"/>
                </a:solidFill>
              </a:rPr>
              <a:t>ja</a:t>
            </a:r>
          </a:p>
        </p:txBody>
      </p:sp>
    </p:spTree>
    <p:extLst>
      <p:ext uri="{BB962C8B-B14F-4D97-AF65-F5344CB8AC3E}">
        <p14:creationId xmlns:p14="http://schemas.microsoft.com/office/powerpoint/2010/main" val="24009870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Breedbeeld</PresentationFormat>
  <Paragraphs>27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Martijn Varwijk</dc:creator>
  <cp:lastModifiedBy>Maaike Klinkenberg</cp:lastModifiedBy>
  <cp:revision>4</cp:revision>
  <cp:lastPrinted>2023-06-08T10:23:20Z</cp:lastPrinted>
  <dcterms:created xsi:type="dcterms:W3CDTF">2023-05-28T10:04:43Z</dcterms:created>
  <dcterms:modified xsi:type="dcterms:W3CDTF">2024-01-09T14:40:11Z</dcterms:modified>
</cp:coreProperties>
</file>