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84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9393"/>
    <a:srgbClr val="1CBF23"/>
    <a:srgbClr val="3BC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24" autoAdjust="0"/>
    <p:restoredTop sz="96327"/>
  </p:normalViewPr>
  <p:slideViewPr>
    <p:cSldViewPr snapToGrid="0" snapToObjects="1">
      <p:cViewPr varScale="1">
        <p:scale>
          <a:sx n="48" d="100"/>
          <a:sy n="48" d="100"/>
        </p:scale>
        <p:origin x="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482038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med"/>
  <p:txStyles>
    <p:titleStyle>
      <a:lvl1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35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70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905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540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175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810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445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5080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715000" marR="0" indent="-635000" algn="l" defTabSz="82550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86EC4085-707B-0E25-1066-7F74FCCA8891}"/>
              </a:ext>
            </a:extLst>
          </p:cNvPr>
          <p:cNvSpPr/>
          <p:nvPr/>
        </p:nvSpPr>
        <p:spPr>
          <a:xfrm>
            <a:off x="0" y="0"/>
            <a:ext cx="24384000" cy="11728174"/>
          </a:xfrm>
          <a:prstGeom prst="rect">
            <a:avLst/>
          </a:prstGeom>
          <a:gradFill flip="none" rotWithShape="1">
            <a:gsLst>
              <a:gs pos="53000">
                <a:schemeClr val="accent4">
                  <a:lumMod val="5000"/>
                  <a:lumOff val="9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3" name="ZWV_Zout_logo.png" descr="ZWV_Zout_logo.png">
            <a:extLst>
              <a:ext uri="{FF2B5EF4-FFF2-40B4-BE49-F238E27FC236}">
                <a16:creationId xmlns:a16="http://schemas.microsoft.com/office/drawing/2014/main" id="{8396D3D6-EECE-135C-7827-3B4880002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2764" y="12100998"/>
            <a:ext cx="4333462" cy="907414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76F8C811-85D4-0F46-CAA9-D3F69B4615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99426" y="147632"/>
            <a:ext cx="17576800" cy="12127991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39566123-F8EB-425E-5E63-5C26578DD5D3}"/>
              </a:ext>
            </a:extLst>
          </p:cNvPr>
          <p:cNvSpPr txBox="1"/>
          <p:nvPr/>
        </p:nvSpPr>
        <p:spPr>
          <a:xfrm>
            <a:off x="1278736" y="1306288"/>
            <a:ext cx="9815719" cy="230832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>
            <a:spAutoFit/>
          </a:bodyPr>
          <a:lstStyle/>
          <a:p>
            <a:r>
              <a:rPr lang="nl-NL" sz="7200" b="1" dirty="0">
                <a:solidFill>
                  <a:srgbClr val="1CBF23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Piramide van aanwezigheid*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791F649C-2513-893A-A1D0-B16D47E8892F}"/>
              </a:ext>
            </a:extLst>
          </p:cNvPr>
          <p:cNvSpPr txBox="1"/>
          <p:nvPr/>
        </p:nvSpPr>
        <p:spPr>
          <a:xfrm>
            <a:off x="657726" y="12100998"/>
            <a:ext cx="17826848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>
            <a:spAutoFit/>
          </a:bodyPr>
          <a:lstStyle/>
          <a:p>
            <a:pPr algn="l">
              <a:lnSpc>
                <a:spcPct val="80000"/>
              </a:lnSpc>
            </a:pPr>
            <a:r>
              <a:rPr lang="nl-NL" sz="4000" b="1" dirty="0">
                <a:solidFill>
                  <a:schemeClr val="accent5"/>
                </a:solidFill>
              </a:rPr>
              <a:t>*Behorend bij de handreiking ‘onderwijsperspectief voor leerlingen met verminderde onderwijsdeelname’ van Linda Gerritsen en Gezina Topper</a:t>
            </a:r>
          </a:p>
        </p:txBody>
      </p:sp>
    </p:spTree>
    <p:extLst>
      <p:ext uri="{BB962C8B-B14F-4D97-AF65-F5344CB8AC3E}">
        <p14:creationId xmlns:p14="http://schemas.microsoft.com/office/powerpoint/2010/main" val="373473388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1CBF23"/>
      </a:accent1>
      <a:accent2>
        <a:srgbClr val="575757"/>
      </a:accent2>
      <a:accent3>
        <a:srgbClr val="FF7600"/>
      </a:accent3>
      <a:accent4>
        <a:srgbClr val="939393"/>
      </a:accent4>
      <a:accent5>
        <a:srgbClr val="000000"/>
      </a:accent5>
      <a:accent6>
        <a:srgbClr val="FFFFFF"/>
      </a:accent6>
      <a:hlink>
        <a:srgbClr val="0070C0"/>
      </a:hlink>
      <a:folHlink>
        <a:srgbClr val="0070C0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ln w="12700">
          <a:miter lim="400000"/>
        </a:ln>
        <a:extLst>
          <a:ext uri="{C572A759-6A51-4108-AA02-DFA0A04FC94B}">
            <ma14:wrappingTextBoxFlag xmlns="" xmlns:m="http://schemas.openxmlformats.org/officeDocument/2006/math" xmlns:a14="http://schemas.microsoft.com/office/drawing/2010/main" xmlns:ma14="http://schemas.microsoft.com/office/mac/drawingml/2011/main" xmlns:p="http://schemas.openxmlformats.org/presentationml/2006/main" xmlns:r="http://schemas.openxmlformats.org/officeDocument/2006/relationships" val="1"/>
          </a:ext>
        </a:extLst>
      </a:spPr>
      <a:bodyPr lIns="50800" tIns="50800" rIns="50800" bIns="50800">
        <a:spAutoFit/>
      </a:bodyPr>
      <a:lstStyle>
        <a:defPPr algn="l">
          <a:lnSpc>
            <a:spcPct val="80000"/>
          </a:lnSpc>
          <a:defRPr sz="8000" b="1" dirty="0" err="1">
            <a:solidFill>
              <a:srgbClr val="1CBF23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WV_ZOUT_presentatie_template_16x9" id="{6F11E1C5-BD9B-4C61-82A7-460A756AF472}" vid="{6CBE7D9B-56E5-4F2F-A988-C2E3CFAF81E2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6467dd-2c9c-4ebf-a740-b848e4dcb1a8">
      <Terms xmlns="http://schemas.microsoft.com/office/infopath/2007/PartnerControls"/>
    </lcf76f155ced4ddcb4097134ff3c332f>
    <TaxCatchAll xmlns="05557897-3f0c-49e1-a98e-d058da49719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80759E590F54B8729EA555504928D" ma:contentTypeVersion="16" ma:contentTypeDescription="Een nieuw document maken." ma:contentTypeScope="" ma:versionID="d65bab66481fc89949e54a9176e62b10">
  <xsd:schema xmlns:xsd="http://www.w3.org/2001/XMLSchema" xmlns:xs="http://www.w3.org/2001/XMLSchema" xmlns:p="http://schemas.microsoft.com/office/2006/metadata/properties" xmlns:ns2="05557897-3f0c-49e1-a98e-d058da497193" xmlns:ns3="cc6467dd-2c9c-4ebf-a740-b848e4dcb1a8" targetNamespace="http://schemas.microsoft.com/office/2006/metadata/properties" ma:root="true" ma:fieldsID="49d80b153bca330f56b10b899f23676b" ns2:_="" ns3:_="">
    <xsd:import namespace="05557897-3f0c-49e1-a98e-d058da497193"/>
    <xsd:import namespace="cc6467dd-2c9c-4ebf-a740-b848e4dcb1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57897-3f0c-49e1-a98e-d058da4971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39ed070-d2b9-462b-97ed-62754cea789a}" ma:internalName="TaxCatchAll" ma:showField="CatchAllData" ma:web="05557897-3f0c-49e1-a98e-d058da4971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467dd-2c9c-4ebf-a740-b848e4dcb1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fc0b70b3-ff3e-4b81-867b-0b259ad20d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F97031-9DFF-4849-A8E2-24174AB2A0B1}">
  <ds:schemaRefs>
    <ds:schemaRef ds:uri="0a295f8e-f452-43d4-beb8-786559c73ae2"/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33ad7a8d-abb6-4491-b636-de085daeaa00"/>
    <ds:schemaRef ds:uri="http://schemas.microsoft.com/office/2006/metadata/properties"/>
    <ds:schemaRef ds:uri="http://www.w3.org/XML/1998/namespace"/>
    <ds:schemaRef ds:uri="d8453a30-80e8-40f8-8c57-bfd4385ab3be"/>
    <ds:schemaRef ds:uri="c5c2fb2d-e7f5-44b1-ab6c-a3fffa166a65"/>
  </ds:schemaRefs>
</ds:datastoreItem>
</file>

<file path=customXml/itemProps2.xml><?xml version="1.0" encoding="utf-8"?>
<ds:datastoreItem xmlns:ds="http://schemas.openxmlformats.org/officeDocument/2006/customXml" ds:itemID="{887C3990-DC61-46FB-B6BC-5B90304F8F5A}"/>
</file>

<file path=customXml/itemProps3.xml><?xml version="1.0" encoding="utf-8"?>
<ds:datastoreItem xmlns:ds="http://schemas.openxmlformats.org/officeDocument/2006/customXml" ds:itemID="{7EC95D3A-10FE-4A4B-9171-EADC7EB3F00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efbe11c-0103-4542-98b4-c8bde065ca1a}" enabled="1" method="Standard" siteId="{a82e64a5-1203-491d-aabc-a08c782c1f6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White</Template>
  <TotalTime>0</TotalTime>
  <Words>23</Words>
  <Application>Microsoft Office PowerPoint</Application>
  <PresentationFormat>Aangepast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Helvetica Neue</vt:lpstr>
      <vt:lpstr>Helvetica Neue Medium</vt:lpstr>
      <vt:lpstr>Roboto</vt:lpstr>
      <vt:lpstr>White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Michel Verdooren</dc:creator>
  <cp:lastModifiedBy>Maaike Klinkenberg</cp:lastModifiedBy>
  <cp:revision>15</cp:revision>
  <dcterms:created xsi:type="dcterms:W3CDTF">2023-04-04T13:06:29Z</dcterms:created>
  <dcterms:modified xsi:type="dcterms:W3CDTF">2025-07-14T08:17:47Z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0x01010051C80759E590F54B8729EA555504928D</vt:lpwstr>
  </property>
  <property fmtid="{D5CDD505-2E9C-101B-9397-08002B2CF9AE}" pid="3" name="Order">
    <vt:r8>4252400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MediaServiceImageTags">
    <vt:lpwstr/>
  </property>
</Properties>
</file>